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912" r:id="rId2"/>
  </p:sldMasterIdLst>
  <p:notesMasterIdLst>
    <p:notesMasterId r:id="rId18"/>
  </p:notesMasterIdLst>
  <p:handoutMasterIdLst>
    <p:handoutMasterId r:id="rId19"/>
  </p:handoutMasterIdLst>
  <p:sldIdLst>
    <p:sldId id="256" r:id="rId3"/>
    <p:sldId id="269" r:id="rId4"/>
    <p:sldId id="275" r:id="rId5"/>
    <p:sldId id="270" r:id="rId6"/>
    <p:sldId id="277" r:id="rId7"/>
    <p:sldId id="278" r:id="rId8"/>
    <p:sldId id="271" r:id="rId9"/>
    <p:sldId id="280" r:id="rId10"/>
    <p:sldId id="281" r:id="rId11"/>
    <p:sldId id="282" r:id="rId12"/>
    <p:sldId id="283" r:id="rId13"/>
    <p:sldId id="284" r:id="rId14"/>
    <p:sldId id="285" r:id="rId15"/>
    <p:sldId id="286" r:id="rId16"/>
    <p:sldId id="287" r:id="rId17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384">
          <p15:clr>
            <a:srgbClr val="A4A3A4"/>
          </p15:clr>
        </p15:guide>
        <p15:guide id="3" orient="horz" pos="3792">
          <p15:clr>
            <a:srgbClr val="A4A3A4"/>
          </p15:clr>
        </p15:guide>
        <p15:guide id="4" pos="959">
          <p15:clr>
            <a:srgbClr val="A4A3A4"/>
          </p15:clr>
        </p15:guide>
        <p15:guide id="5" pos="671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6B7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E25E649-3F16-4E02-A733-19D2CDBF48F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>
      <p:cViewPr varScale="1">
        <p:scale>
          <a:sx n="76" d="100"/>
          <a:sy n="76" d="100"/>
        </p:scale>
        <p:origin x="720" y="84"/>
      </p:cViewPr>
      <p:guideLst>
        <p:guide orient="horz" pos="2160"/>
        <p:guide orient="horz" pos="384"/>
        <p:guide orient="horz" pos="3792"/>
        <p:guide pos="959"/>
        <p:guide pos="6719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howGuides="1">
      <p:cViewPr varScale="1">
        <p:scale>
          <a:sx n="84" d="100"/>
          <a:sy n="84" d="100"/>
        </p:scale>
        <p:origin x="1002" y="6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latinLnBrk="1">
              <a:defRPr lang="ko-KR" sz="1200"/>
            </a:lvl1pPr>
          </a:lstStyle>
          <a:p>
            <a:endParaRPr lang="ko-KR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latinLnBrk="1">
              <a:defRPr lang="ko-KR" sz="1200"/>
            </a:lvl1pPr>
          </a:lstStyle>
          <a:p>
            <a:fld id="{BEA74EB7-856E-45FD-83F0-5F7C6F3E4372}" type="datetimeFigureOut">
              <a:rPr lang="en-US" altLang="ko-KR"/>
              <a:t>1/14/2019</a:t>
            </a:fld>
            <a:endParaRPr lang="ko-KR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latinLnBrk="1">
              <a:defRPr lang="ko-KR" sz="1200"/>
            </a:lvl1pPr>
          </a:lstStyle>
          <a:p>
            <a:endParaRPr lang="ko-KR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latinLnBrk="1">
              <a:defRPr lang="ko-KR" sz="1200"/>
            </a:lvl1pPr>
          </a:lstStyle>
          <a:p>
            <a:fld id="{14886E15-F82A-4596-A46C-375C6D3981E1}" type="slidenum">
              <a:rPr lang="ko-KR"/>
              <a:t>‹#›</a:t>
            </a:fld>
            <a:endParaRPr lang="ko-KR"/>
          </a:p>
        </p:txBody>
      </p:sp>
    </p:spTree>
    <p:extLst>
      <p:ext uri="{BB962C8B-B14F-4D97-AF65-F5344CB8AC3E}">
        <p14:creationId xmlns:p14="http://schemas.microsoft.com/office/powerpoint/2010/main" val="8683081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latinLnBrk="1">
              <a:defRPr lang="ko-KR" sz="1200"/>
            </a:lvl1pPr>
          </a:lstStyle>
          <a:p>
            <a:endParaRPr lang="ko-KR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latinLnBrk="1">
              <a:defRPr lang="ko-KR" sz="1200"/>
            </a:lvl1pPr>
          </a:lstStyle>
          <a:p>
            <a:fld id="{C61B0E40-8125-41F8-BB6C-139D8D531A4F}" type="datetimeFigureOut">
              <a:t>2019-01-14</a:t>
            </a:fld>
            <a:endParaRPr lang="ko-KR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latinLnBrk="1"/>
            <a:r>
              <a:rPr lang="ko-KR"/>
              <a:t>마스터 텍스트 스타일 편집</a:t>
            </a:r>
          </a:p>
          <a:p>
            <a:pPr lvl="1" latinLnBrk="1"/>
            <a:r>
              <a:rPr lang="ko-KR"/>
              <a:t>둘째 수준</a:t>
            </a:r>
          </a:p>
          <a:p>
            <a:pPr lvl="2" latinLnBrk="1"/>
            <a:r>
              <a:rPr lang="ko-KR"/>
              <a:t>셋째 수준</a:t>
            </a:r>
          </a:p>
          <a:p>
            <a:pPr lvl="3" latinLnBrk="1"/>
            <a:r>
              <a:rPr lang="ko-KR"/>
              <a:t>넷째 수준</a:t>
            </a:r>
          </a:p>
          <a:p>
            <a:pPr lvl="4" latinLnBrk="1"/>
            <a:r>
              <a:rPr lang="ko-KR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latinLnBrk="1">
              <a:defRPr lang="ko-KR" sz="1200"/>
            </a:lvl1pPr>
          </a:lstStyle>
          <a:p>
            <a:endParaRPr lang="ko-KR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latinLnBrk="1">
              <a:defRPr lang="ko-KR" sz="1200"/>
            </a:lvl1pPr>
          </a:lstStyle>
          <a:p>
            <a:fld id="{BF105DB2-FD3E-441D-8B7E-7AE83ECE27B3}" type="slidenum">
              <a:t>‹#›</a:t>
            </a:fld>
            <a:endParaRPr lang="ko-KR"/>
          </a:p>
        </p:txBody>
      </p:sp>
    </p:spTree>
    <p:extLst>
      <p:ext uri="{BB962C8B-B14F-4D97-AF65-F5344CB8AC3E}">
        <p14:creationId xmlns:p14="http://schemas.microsoft.com/office/powerpoint/2010/main" val="28947205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lang="ko-KR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lang="ko-KR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lang="ko-KR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lang="ko-KR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lang="ko-KR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lang="ko-KR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lang="ko-KR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lang="ko-KR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lang="ko-KR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제목 블록"/>
          <p:cNvSpPr/>
          <p:nvPr/>
        </p:nvSpPr>
        <p:spPr>
          <a:xfrm>
            <a:off x="1141413" y="1600200"/>
            <a:ext cx="11047412" cy="3276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endParaRPr lang="ko-KR"/>
          </a:p>
        </p:txBody>
      </p:sp>
      <p:grpSp>
        <p:nvGrpSpPr>
          <p:cNvPr id="7" name="맨 위 그래픽"/>
          <p:cNvGrpSpPr/>
          <p:nvPr/>
        </p:nvGrpSpPr>
        <p:grpSpPr>
          <a:xfrm>
            <a:off x="1279" y="0"/>
            <a:ext cx="12188952" cy="429768"/>
            <a:chOff x="1279" y="0"/>
            <a:chExt cx="12188952" cy="429768"/>
          </a:xfrm>
        </p:grpSpPr>
        <p:sp>
          <p:nvSpPr>
            <p:cNvPr id="8" name="사각형 7"/>
            <p:cNvSpPr/>
            <p:nvPr/>
          </p:nvSpPr>
          <p:spPr>
            <a:xfrm>
              <a:off x="1279" y="0"/>
              <a:ext cx="12188952" cy="2286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1"/>
              <a:endParaRPr lang="ko-KR"/>
            </a:p>
          </p:txBody>
        </p:sp>
        <p:sp>
          <p:nvSpPr>
            <p:cNvPr id="9" name="사각형 8"/>
            <p:cNvSpPr/>
            <p:nvPr/>
          </p:nvSpPr>
          <p:spPr>
            <a:xfrm>
              <a:off x="1279" y="228600"/>
              <a:ext cx="12188952" cy="201168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1"/>
              <a:endParaRPr lang="ko-KR"/>
            </a:p>
          </p:txBody>
        </p:sp>
        <p:sp>
          <p:nvSpPr>
            <p:cNvPr id="10" name="사각형 9"/>
            <p:cNvSpPr/>
            <p:nvPr/>
          </p:nvSpPr>
          <p:spPr>
            <a:xfrm>
              <a:off x="1279" y="306324"/>
              <a:ext cx="12188952" cy="457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1"/>
              <a:endParaRPr lang="ko-KR"/>
            </a:p>
          </p:txBody>
        </p:sp>
      </p:grpSp>
      <p:grpSp>
        <p:nvGrpSpPr>
          <p:cNvPr id="23" name="맨 아래 그래픽"/>
          <p:cNvGrpSpPr/>
          <p:nvPr/>
        </p:nvGrpSpPr>
        <p:grpSpPr>
          <a:xfrm>
            <a:off x="0" y="6080760"/>
            <a:ext cx="12190231" cy="777240"/>
            <a:chOff x="0" y="6080760"/>
            <a:chExt cx="12190231" cy="777240"/>
          </a:xfrm>
        </p:grpSpPr>
        <p:sp>
          <p:nvSpPr>
            <p:cNvPr id="13" name="사각형 12"/>
            <p:cNvSpPr/>
            <p:nvPr/>
          </p:nvSpPr>
          <p:spPr>
            <a:xfrm>
              <a:off x="0" y="6217920"/>
              <a:ext cx="12188825" cy="64008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003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1"/>
              <a:endParaRPr lang="ko-KR"/>
            </a:p>
          </p:txBody>
        </p:sp>
        <p:sp>
          <p:nvSpPr>
            <p:cNvPr id="14" name="사각형 13"/>
            <p:cNvSpPr/>
            <p:nvPr/>
          </p:nvSpPr>
          <p:spPr>
            <a:xfrm>
              <a:off x="1279" y="6080760"/>
              <a:ext cx="12188952" cy="972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1"/>
              <a:endParaRPr lang="ko-KR"/>
            </a:p>
          </p:txBody>
        </p:sp>
        <p:sp>
          <p:nvSpPr>
            <p:cNvPr id="15" name="사각형 14"/>
            <p:cNvSpPr/>
            <p:nvPr/>
          </p:nvSpPr>
          <p:spPr>
            <a:xfrm>
              <a:off x="1279" y="6172200"/>
              <a:ext cx="12188952" cy="274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1"/>
              <a:endParaRPr lang="ko-KR"/>
            </a:p>
          </p:txBody>
        </p:sp>
      </p:grpSp>
      <p:sp>
        <p:nvSpPr>
          <p:cNvPr id="3" name="부제 2"/>
          <p:cNvSpPr>
            <a:spLocks noGrp="1"/>
          </p:cNvSpPr>
          <p:nvPr>
            <p:ph type="subTitle" idx="1"/>
          </p:nvPr>
        </p:nvSpPr>
        <p:spPr>
          <a:xfrm>
            <a:off x="1522413" y="5029200"/>
            <a:ext cx="8229598" cy="838200"/>
          </a:xfrm>
        </p:spPr>
        <p:txBody>
          <a:bodyPr/>
          <a:lstStyle>
            <a:lvl1pPr marL="0" indent="0" algn="l" latinLnBrk="1">
              <a:lnSpc>
                <a:spcPct val="90000"/>
              </a:lnSpc>
              <a:spcBef>
                <a:spcPts val="0"/>
              </a:spcBef>
              <a:buNone/>
              <a:defRPr lang="ko-KR">
                <a:solidFill>
                  <a:schemeClr val="tx1"/>
                </a:solidFill>
              </a:defRPr>
            </a:lvl1pPr>
            <a:lvl2pPr marL="457200" indent="0" algn="ctr" latinLnBrk="1">
              <a:buNone/>
              <a:defRPr lang="ko-KR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 latinLnBrk="1">
              <a:buNone/>
              <a:defRPr lang="ko-KR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 latinLnBrk="1">
              <a:buNone/>
              <a:defRPr lang="ko-KR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 latinLnBrk="1">
              <a:buNone/>
              <a:defRPr lang="ko-KR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 latinLnBrk="1">
              <a:buNone/>
              <a:defRPr lang="ko-KR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 latinLnBrk="1">
              <a:buNone/>
              <a:defRPr lang="ko-KR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 latinLnBrk="1">
              <a:buNone/>
              <a:defRPr lang="ko-KR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 latinLnBrk="1">
              <a:buNone/>
              <a:defRPr lang="ko-KR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ko-KR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2414" y="1905000"/>
            <a:ext cx="9143998" cy="2667000"/>
          </a:xfrm>
        </p:spPr>
        <p:txBody>
          <a:bodyPr anchor="b">
            <a:normAutofit/>
          </a:bodyPr>
          <a:lstStyle>
            <a:lvl1pPr latinLnBrk="1">
              <a:lnSpc>
                <a:spcPct val="80000"/>
              </a:lnSpc>
              <a:defRPr lang="ko-KR" sz="6600">
                <a:solidFill>
                  <a:schemeClr val="bg1"/>
                </a:solidFill>
                <a:effectLst>
                  <a:outerShdw blurRad="88900" algn="ctr" rotWithShape="0">
                    <a:prstClr val="black">
                      <a:alpha val="35000"/>
                    </a:prstClr>
                  </a:outerShdw>
                </a:effectLst>
              </a:defRPr>
            </a:lvl1pPr>
          </a:lstStyle>
          <a:p>
            <a:r>
              <a:rPr lang="ko-KR" altLang="en-US"/>
              <a:t>마스터 제목 스타일 편집</a:t>
            </a:r>
            <a:endParaRPr lang="ko-KR"/>
          </a:p>
        </p:txBody>
      </p:sp>
      <p:sp>
        <p:nvSpPr>
          <p:cNvPr id="20" name="날짜 개체 틀 1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atinLnBrk="1"/>
            <a:fld id="{8E36636D-D922-432D-A958-524484B5923D}" type="datetimeFigureOut">
              <a:pPr latinLnBrk="1"/>
              <a:t>2019-01-14</a:t>
            </a:fld>
            <a:endParaRPr lang="ko-KR"/>
          </a:p>
        </p:txBody>
      </p:sp>
      <p:sp>
        <p:nvSpPr>
          <p:cNvPr id="21" name="바닥글 개체 틀 2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/>
          </a:p>
        </p:txBody>
      </p:sp>
      <p:sp>
        <p:nvSpPr>
          <p:cNvPr id="22" name="슬라이드 번호 개체 틀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pPr latinLnBrk="1"/>
              <a:t>‹#›</a:t>
            </a:fld>
            <a:endParaRPr lang="ko-KR"/>
          </a:p>
        </p:txBody>
      </p:sp>
    </p:spTree>
    <p:extLst>
      <p:ext uri="{BB962C8B-B14F-4D97-AF65-F5344CB8AC3E}">
        <p14:creationId xmlns:p14="http://schemas.microsoft.com/office/powerpoint/2010/main" val="1894935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ko-KR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 latinLnBrk="1">
              <a:defRPr lang="ko-KR"/>
            </a:lvl5pPr>
            <a:lvl6pPr latinLnBrk="1">
              <a:defRPr lang="ko-KR"/>
            </a:lvl6pPr>
            <a:lvl7pPr latinLnBrk="1">
              <a:defRPr lang="ko-KR"/>
            </a:lvl7pPr>
            <a:lvl8pPr latinLnBrk="1">
              <a:defRPr lang="ko-KR"/>
            </a:lvl8pPr>
            <a:lvl9pPr latinLnBrk="1">
              <a:defRPr lang="ko-KR"/>
            </a:lvl9pPr>
          </a:lstStyle>
          <a:p>
            <a:pPr lvl="0" latinLnBrk="1"/>
            <a:r>
              <a:rPr lang="ko-KR" altLang="en-US"/>
              <a:t>마스터 텍스트 스타일 편집</a:t>
            </a:r>
          </a:p>
          <a:p>
            <a:pPr lvl="1" latinLnBrk="1"/>
            <a:r>
              <a:rPr lang="ko-KR" altLang="en-US"/>
              <a:t>둘째 수준</a:t>
            </a:r>
          </a:p>
          <a:p>
            <a:pPr lvl="2" latinLnBrk="1"/>
            <a:r>
              <a:rPr lang="ko-KR" altLang="en-US"/>
              <a:t>셋째 수준</a:t>
            </a:r>
          </a:p>
          <a:p>
            <a:pPr lvl="3" latinLnBrk="1"/>
            <a:r>
              <a:rPr lang="ko-KR" altLang="en-US"/>
              <a:t>넷째 수준</a:t>
            </a:r>
          </a:p>
          <a:p>
            <a:pPr lvl="4" latinLnBrk="1"/>
            <a:r>
              <a:rPr lang="ko-KR" altLang="en-US"/>
              <a:t>다섯째 수준</a:t>
            </a:r>
            <a:endParaRPr lang="ko-KR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atinLnBrk="1"/>
            <a:fld id="{8E36636D-D922-432D-A958-524484B5923D}" type="datetimeFigureOut">
              <a:pPr latinLnBrk="1"/>
              <a:t>2019-01-14</a:t>
            </a:fld>
            <a:endParaRPr lang="ko-KR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pPr latinLnBrk="1"/>
              <a:t>‹#›</a:t>
            </a:fld>
            <a:endParaRPr lang="ko-KR"/>
          </a:p>
        </p:txBody>
      </p:sp>
    </p:spTree>
    <p:extLst>
      <p:ext uri="{BB962C8B-B14F-4D97-AF65-F5344CB8AC3E}">
        <p14:creationId xmlns:p14="http://schemas.microsoft.com/office/powerpoint/2010/main" val="3477828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9494507" y="609600"/>
            <a:ext cx="1143001" cy="541020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ko-KR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522413" y="609600"/>
            <a:ext cx="7696198" cy="5410200"/>
          </a:xfrm>
        </p:spPr>
        <p:txBody>
          <a:bodyPr vert="eaVert"/>
          <a:lstStyle>
            <a:lvl5pPr latinLnBrk="1">
              <a:defRPr lang="ko-KR"/>
            </a:lvl5pPr>
            <a:lvl6pPr latinLnBrk="1">
              <a:defRPr lang="ko-KR"/>
            </a:lvl6pPr>
            <a:lvl7pPr latinLnBrk="1">
              <a:defRPr lang="ko-KR"/>
            </a:lvl7pPr>
            <a:lvl8pPr latinLnBrk="1">
              <a:defRPr lang="ko-KR"/>
            </a:lvl8pPr>
            <a:lvl9pPr latinLnBrk="1">
              <a:defRPr lang="ko-KR"/>
            </a:lvl9pPr>
          </a:lstStyle>
          <a:p>
            <a:pPr lvl="0" latinLnBrk="1"/>
            <a:r>
              <a:rPr lang="ko-KR" altLang="en-US"/>
              <a:t>마스터 텍스트 스타일 편집</a:t>
            </a:r>
          </a:p>
          <a:p>
            <a:pPr lvl="1" latinLnBrk="1"/>
            <a:r>
              <a:rPr lang="ko-KR" altLang="en-US"/>
              <a:t>둘째 수준</a:t>
            </a:r>
          </a:p>
          <a:p>
            <a:pPr lvl="2" latinLnBrk="1"/>
            <a:r>
              <a:rPr lang="ko-KR" altLang="en-US"/>
              <a:t>셋째 수준</a:t>
            </a:r>
          </a:p>
          <a:p>
            <a:pPr lvl="3" latinLnBrk="1"/>
            <a:r>
              <a:rPr lang="ko-KR" altLang="en-US"/>
              <a:t>넷째 수준</a:t>
            </a:r>
          </a:p>
          <a:p>
            <a:pPr lvl="4" latinLnBrk="1"/>
            <a:r>
              <a:rPr lang="ko-KR" altLang="en-US"/>
              <a:t>다섯째 수준</a:t>
            </a:r>
            <a:endParaRPr lang="ko-KR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atinLnBrk="1"/>
            <a:fld id="{8E36636D-D922-432D-A958-524484B5923D}" type="datetimeFigureOut">
              <a:pPr latinLnBrk="1"/>
              <a:t>2019-01-14</a:t>
            </a:fld>
            <a:endParaRPr lang="ko-KR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pPr latinLnBrk="1"/>
              <a:t>‹#›</a:t>
            </a:fld>
            <a:endParaRPr lang="ko-KR"/>
          </a:p>
        </p:txBody>
      </p:sp>
    </p:spTree>
    <p:extLst>
      <p:ext uri="{BB962C8B-B14F-4D97-AF65-F5344CB8AC3E}">
        <p14:creationId xmlns:p14="http://schemas.microsoft.com/office/powerpoint/2010/main" val="1040326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latinLnBrk="1">
              <a:defRPr lang="ko-KR" sz="3200"/>
            </a:lvl1pPr>
          </a:lstStyle>
          <a:p>
            <a:r>
              <a:rPr lang="ko-KR" altLang="en-US"/>
              <a:t>마스터 제목 스타일 편집</a:t>
            </a:r>
            <a:endParaRPr lang="ko-KR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latinLnBrk="1"/>
            <a:r>
              <a:rPr lang="ko-KR" altLang="en-US"/>
              <a:t>마스터 텍스트 스타일 편집</a:t>
            </a:r>
          </a:p>
          <a:p>
            <a:pPr lvl="1" latinLnBrk="1"/>
            <a:r>
              <a:rPr lang="ko-KR" altLang="en-US"/>
              <a:t>둘째 수준</a:t>
            </a:r>
          </a:p>
          <a:p>
            <a:pPr lvl="2" latinLnBrk="1"/>
            <a:r>
              <a:rPr lang="ko-KR" altLang="en-US"/>
              <a:t>셋째 수준</a:t>
            </a:r>
          </a:p>
          <a:p>
            <a:pPr lvl="3" latinLnBrk="1"/>
            <a:r>
              <a:rPr lang="ko-KR" altLang="en-US"/>
              <a:t>넷째 수준</a:t>
            </a:r>
          </a:p>
          <a:p>
            <a:pPr lvl="4" latinLnBrk="1"/>
            <a:r>
              <a:rPr lang="ko-KR" altLang="en-US"/>
              <a:t>다섯째 수준</a:t>
            </a:r>
            <a:endParaRPr lang="ko-KR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atinLnBrk="1"/>
            <a:fld id="{8E36636D-D922-432D-A958-524484B5923D}" type="datetimeFigureOut">
              <a:pPr latinLnBrk="1"/>
              <a:t>2019-01-14</a:t>
            </a:fld>
            <a:endParaRPr lang="ko-KR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pPr latinLnBrk="1"/>
              <a:t>‹#›</a:t>
            </a:fld>
            <a:endParaRPr lang="ko-KR"/>
          </a:p>
        </p:txBody>
      </p:sp>
    </p:spTree>
    <p:extLst>
      <p:ext uri="{BB962C8B-B14F-4D97-AF65-F5344CB8AC3E}">
        <p14:creationId xmlns:p14="http://schemas.microsoft.com/office/powerpoint/2010/main" val="506475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522413" y="1905000"/>
            <a:ext cx="9144000" cy="2667000"/>
          </a:xfrm>
        </p:spPr>
        <p:txBody>
          <a:bodyPr anchor="b">
            <a:normAutofit/>
          </a:bodyPr>
          <a:lstStyle>
            <a:lvl1pPr algn="l" latinLnBrk="1">
              <a:defRPr lang="ko-KR" sz="5400" b="0" cap="none" baseline="0"/>
            </a:lvl1pPr>
          </a:lstStyle>
          <a:p>
            <a:r>
              <a:rPr lang="ko-KR" altLang="en-US"/>
              <a:t>마스터 제목 스타일 편집</a:t>
            </a:r>
            <a:endParaRPr lang="ko-KR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522413" y="4876800"/>
            <a:ext cx="8229598" cy="1143000"/>
          </a:xfrm>
        </p:spPr>
        <p:txBody>
          <a:bodyPr anchor="t">
            <a:normAutofit/>
          </a:bodyPr>
          <a:lstStyle>
            <a:lvl1pPr marL="0" indent="0" latinLnBrk="1">
              <a:spcBef>
                <a:spcPts val="0"/>
              </a:spcBef>
              <a:buNone/>
              <a:defRPr lang="ko-KR" sz="2400">
                <a:solidFill>
                  <a:schemeClr val="tx1"/>
                </a:solidFill>
              </a:defRPr>
            </a:lvl1pPr>
            <a:lvl2pPr marL="457200" indent="0" latinLnBrk="1">
              <a:buNone/>
              <a:defRPr lang="ko-KR"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latinLnBrk="1">
              <a:buNone/>
              <a:defRPr lang="ko-KR"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latinLnBrk="1">
              <a:buNone/>
              <a:defRPr lang="ko-KR"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latinLnBrk="1">
              <a:buNone/>
              <a:defRPr lang="ko-KR"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latinLnBrk="1">
              <a:buNone/>
              <a:defRPr lang="ko-KR"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latinLnBrk="1">
              <a:buNone/>
              <a:defRPr lang="ko-KR"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latinLnBrk="1">
              <a:buNone/>
              <a:defRPr lang="ko-KR"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latinLnBrk="1">
              <a:buNone/>
              <a:defRPr lang="ko-KR"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latinLnBrk="1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latinLnBrk="1">
              <a:defRPr lang="ko-KR">
                <a:solidFill>
                  <a:schemeClr val="tx1"/>
                </a:solidFill>
              </a:defRPr>
            </a:lvl1pPr>
          </a:lstStyle>
          <a:p>
            <a:pPr latinLnBrk="1"/>
            <a:fld id="{8E36636D-D922-432D-A958-524484B5923D}" type="datetimeFigureOut">
              <a:pPr latinLnBrk="1"/>
              <a:t>2019-01-14</a:t>
            </a:fld>
            <a:endParaRPr lang="ko-KR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latinLnBrk="1">
              <a:defRPr lang="ko-KR">
                <a:solidFill>
                  <a:schemeClr val="tx1"/>
                </a:solidFill>
              </a:defRPr>
            </a:lvl1pPr>
          </a:lstStyle>
          <a:p>
            <a:endParaRPr lang="ko-KR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latinLnBrk="1">
              <a:defRPr lang="ko-KR">
                <a:solidFill>
                  <a:schemeClr val="tx1"/>
                </a:solidFill>
              </a:defRPr>
            </a:lvl1pPr>
          </a:lstStyle>
          <a:p>
            <a:fld id="{DF28FB93-0A08-4E7D-8E63-9EFA29F1E093}" type="slidenum">
              <a:pPr latinLnBrk="1"/>
              <a:t>‹#›</a:t>
            </a:fld>
            <a:endParaRPr lang="ko-KR"/>
          </a:p>
        </p:txBody>
      </p:sp>
    </p:spTree>
    <p:extLst>
      <p:ext uri="{BB962C8B-B14F-4D97-AF65-F5344CB8AC3E}">
        <p14:creationId xmlns:p14="http://schemas.microsoft.com/office/powerpoint/2010/main" val="558729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ko-KR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1522413" y="1904999"/>
            <a:ext cx="4435564" cy="4088921"/>
          </a:xfrm>
        </p:spPr>
        <p:txBody>
          <a:bodyPr>
            <a:normAutofit/>
          </a:bodyPr>
          <a:lstStyle>
            <a:lvl1pPr latinLnBrk="1">
              <a:defRPr lang="ko-KR" sz="2400"/>
            </a:lvl1pPr>
            <a:lvl2pPr latinLnBrk="1">
              <a:defRPr lang="ko-KR" sz="2000"/>
            </a:lvl2pPr>
            <a:lvl3pPr latinLnBrk="1">
              <a:defRPr lang="ko-KR" sz="1800"/>
            </a:lvl3pPr>
            <a:lvl4pPr latinLnBrk="1">
              <a:defRPr lang="ko-KR" sz="1600"/>
            </a:lvl4pPr>
            <a:lvl5pPr latinLnBrk="1">
              <a:defRPr lang="ko-KR" sz="1600"/>
            </a:lvl5pPr>
            <a:lvl6pPr latinLnBrk="1">
              <a:defRPr lang="ko-KR" sz="1600"/>
            </a:lvl6pPr>
            <a:lvl7pPr latinLnBrk="1">
              <a:defRPr lang="ko-KR" sz="1600"/>
            </a:lvl7pPr>
            <a:lvl8pPr latinLnBrk="1">
              <a:defRPr lang="ko-KR" sz="1600"/>
            </a:lvl8pPr>
            <a:lvl9pPr latinLnBrk="1">
              <a:defRPr lang="ko-KR" sz="1600"/>
            </a:lvl9pPr>
          </a:lstStyle>
          <a:p>
            <a:pPr lvl="0" latinLnBrk="1"/>
            <a:r>
              <a:rPr lang="ko-KR" altLang="en-US"/>
              <a:t>마스터 텍스트 스타일 편집</a:t>
            </a:r>
          </a:p>
          <a:p>
            <a:pPr lvl="1" latinLnBrk="1"/>
            <a:r>
              <a:rPr lang="ko-KR" altLang="en-US"/>
              <a:t>둘째 수준</a:t>
            </a:r>
          </a:p>
          <a:p>
            <a:pPr lvl="2" latinLnBrk="1"/>
            <a:r>
              <a:rPr lang="ko-KR" altLang="en-US"/>
              <a:t>셋째 수준</a:t>
            </a:r>
          </a:p>
          <a:p>
            <a:pPr lvl="3" latinLnBrk="1"/>
            <a:r>
              <a:rPr lang="ko-KR" altLang="en-US"/>
              <a:t>넷째 수준</a:t>
            </a:r>
          </a:p>
          <a:p>
            <a:pPr lvl="4" latinLnBrk="1"/>
            <a:r>
              <a:rPr lang="ko-KR" altLang="en-US"/>
              <a:t>다섯째 수준</a:t>
            </a:r>
            <a:endParaRPr lang="ko-KR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230849" y="1904999"/>
            <a:ext cx="4435564" cy="4088921"/>
          </a:xfrm>
        </p:spPr>
        <p:txBody>
          <a:bodyPr>
            <a:normAutofit/>
          </a:bodyPr>
          <a:lstStyle>
            <a:lvl1pPr latinLnBrk="1">
              <a:defRPr lang="ko-KR" sz="2400"/>
            </a:lvl1pPr>
            <a:lvl2pPr latinLnBrk="1">
              <a:defRPr lang="ko-KR" sz="2000"/>
            </a:lvl2pPr>
            <a:lvl3pPr latinLnBrk="1">
              <a:defRPr lang="ko-KR" sz="1800"/>
            </a:lvl3pPr>
            <a:lvl4pPr latinLnBrk="1">
              <a:defRPr lang="ko-KR" sz="1600"/>
            </a:lvl4pPr>
            <a:lvl5pPr latinLnBrk="1">
              <a:defRPr lang="ko-KR" sz="1600"/>
            </a:lvl5pPr>
            <a:lvl6pPr latinLnBrk="1">
              <a:defRPr lang="ko-KR" sz="1600"/>
            </a:lvl6pPr>
            <a:lvl7pPr latinLnBrk="1">
              <a:defRPr lang="ko-KR" sz="1600"/>
            </a:lvl7pPr>
            <a:lvl8pPr latinLnBrk="1">
              <a:defRPr lang="ko-KR" sz="1600" baseline="0"/>
            </a:lvl8pPr>
            <a:lvl9pPr latinLnBrk="1">
              <a:defRPr lang="ko-KR" sz="1600" baseline="0"/>
            </a:lvl9pPr>
          </a:lstStyle>
          <a:p>
            <a:pPr lvl="0" latinLnBrk="1"/>
            <a:r>
              <a:rPr lang="ko-KR" altLang="en-US"/>
              <a:t>마스터 텍스트 스타일 편집</a:t>
            </a:r>
          </a:p>
          <a:p>
            <a:pPr lvl="1" latinLnBrk="1"/>
            <a:r>
              <a:rPr lang="ko-KR" altLang="en-US"/>
              <a:t>둘째 수준</a:t>
            </a:r>
          </a:p>
          <a:p>
            <a:pPr lvl="2" latinLnBrk="1"/>
            <a:r>
              <a:rPr lang="ko-KR" altLang="en-US"/>
              <a:t>셋째 수준</a:t>
            </a:r>
          </a:p>
          <a:p>
            <a:pPr lvl="3" latinLnBrk="1"/>
            <a:r>
              <a:rPr lang="ko-KR" altLang="en-US"/>
              <a:t>넷째 수준</a:t>
            </a:r>
          </a:p>
          <a:p>
            <a:pPr lvl="4" latinLnBrk="1"/>
            <a:r>
              <a:rPr lang="ko-KR" altLang="en-US"/>
              <a:t>다섯째 수준</a:t>
            </a:r>
            <a:endParaRPr lang="ko-KR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atinLnBrk="1"/>
            <a:fld id="{8E36636D-D922-432D-A958-524484B5923D}" type="datetimeFigureOut">
              <a:pPr latinLnBrk="1"/>
              <a:t>2019-01-14</a:t>
            </a:fld>
            <a:endParaRPr lang="ko-KR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pPr latinLnBrk="1"/>
              <a:t>‹#›</a:t>
            </a:fld>
            <a:endParaRPr lang="ko-KR"/>
          </a:p>
        </p:txBody>
      </p:sp>
    </p:spTree>
    <p:extLst>
      <p:ext uri="{BB962C8B-B14F-4D97-AF65-F5344CB8AC3E}">
        <p14:creationId xmlns:p14="http://schemas.microsoft.com/office/powerpoint/2010/main" val="1236067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latinLnBrk="1">
              <a:defRPr lang="ko-KR"/>
            </a:lvl1pPr>
          </a:lstStyle>
          <a:p>
            <a:r>
              <a:rPr lang="ko-KR" altLang="en-US"/>
              <a:t>마스터 제목 스타일 편집</a:t>
            </a:r>
            <a:endParaRPr lang="ko-KR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522413" y="1828800"/>
            <a:ext cx="4419599" cy="685801"/>
          </a:xfrm>
        </p:spPr>
        <p:txBody>
          <a:bodyPr anchor="ctr">
            <a:normAutofit/>
          </a:bodyPr>
          <a:lstStyle>
            <a:lvl1pPr marL="0" indent="0" latinLnBrk="1">
              <a:spcBef>
                <a:spcPts val="0"/>
              </a:spcBef>
              <a:buNone/>
              <a:defRPr lang="ko-KR" sz="2000" b="1"/>
            </a:lvl1pPr>
            <a:lvl2pPr marL="457200" indent="0" latinLnBrk="1">
              <a:buNone/>
              <a:defRPr lang="ko-KR" sz="2000" b="1"/>
            </a:lvl2pPr>
            <a:lvl3pPr marL="914400" indent="0" latinLnBrk="1">
              <a:buNone/>
              <a:defRPr lang="ko-KR" sz="1800" b="1"/>
            </a:lvl3pPr>
            <a:lvl4pPr marL="1371600" indent="0" latinLnBrk="1">
              <a:buNone/>
              <a:defRPr lang="ko-KR" sz="1600" b="1"/>
            </a:lvl4pPr>
            <a:lvl5pPr marL="1828800" indent="0" latinLnBrk="1">
              <a:buNone/>
              <a:defRPr lang="ko-KR" sz="1600" b="1"/>
            </a:lvl5pPr>
            <a:lvl6pPr marL="2286000" indent="0" latinLnBrk="1">
              <a:buNone/>
              <a:defRPr lang="ko-KR" sz="1600" b="1"/>
            </a:lvl6pPr>
            <a:lvl7pPr marL="2743200" indent="0" latinLnBrk="1">
              <a:buNone/>
              <a:defRPr lang="ko-KR" sz="1600" b="1"/>
            </a:lvl7pPr>
            <a:lvl8pPr marL="3200400" indent="0" latinLnBrk="1">
              <a:buNone/>
              <a:defRPr lang="ko-KR" sz="1600" b="1"/>
            </a:lvl8pPr>
            <a:lvl9pPr marL="3657600" indent="0" latinLnBrk="1">
              <a:buNone/>
              <a:defRPr lang="ko-KR" sz="1600" b="1"/>
            </a:lvl9pPr>
          </a:lstStyle>
          <a:p>
            <a:pPr lvl="0" latinLnBrk="1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522413" y="2590801"/>
            <a:ext cx="4419599" cy="3429000"/>
          </a:xfrm>
        </p:spPr>
        <p:txBody>
          <a:bodyPr>
            <a:normAutofit/>
          </a:bodyPr>
          <a:lstStyle>
            <a:lvl1pPr latinLnBrk="1">
              <a:defRPr lang="ko-KR" sz="2000"/>
            </a:lvl1pPr>
            <a:lvl2pPr latinLnBrk="1">
              <a:defRPr lang="ko-KR" sz="1800"/>
            </a:lvl2pPr>
            <a:lvl3pPr latinLnBrk="1">
              <a:defRPr lang="ko-KR" sz="1600"/>
            </a:lvl3pPr>
            <a:lvl4pPr latinLnBrk="1">
              <a:defRPr lang="ko-KR" sz="1400"/>
            </a:lvl4pPr>
            <a:lvl5pPr latinLnBrk="1">
              <a:defRPr lang="ko-KR" sz="1400"/>
            </a:lvl5pPr>
            <a:lvl6pPr latinLnBrk="1">
              <a:defRPr lang="ko-KR" sz="1400"/>
            </a:lvl6pPr>
            <a:lvl7pPr latinLnBrk="1">
              <a:defRPr lang="ko-KR" sz="1400"/>
            </a:lvl7pPr>
            <a:lvl8pPr latinLnBrk="1">
              <a:defRPr lang="ko-KR" sz="1400"/>
            </a:lvl8pPr>
            <a:lvl9pPr latinLnBrk="1">
              <a:defRPr lang="ko-KR" sz="1400"/>
            </a:lvl9pPr>
          </a:lstStyle>
          <a:p>
            <a:pPr lvl="0" latinLnBrk="1"/>
            <a:r>
              <a:rPr lang="ko-KR" altLang="en-US"/>
              <a:t>마스터 텍스트 스타일 편집</a:t>
            </a:r>
          </a:p>
          <a:p>
            <a:pPr lvl="1" latinLnBrk="1"/>
            <a:r>
              <a:rPr lang="ko-KR" altLang="en-US"/>
              <a:t>둘째 수준</a:t>
            </a:r>
          </a:p>
          <a:p>
            <a:pPr lvl="2" latinLnBrk="1"/>
            <a:r>
              <a:rPr lang="ko-KR" altLang="en-US"/>
              <a:t>셋째 수준</a:t>
            </a:r>
          </a:p>
          <a:p>
            <a:pPr lvl="3" latinLnBrk="1"/>
            <a:r>
              <a:rPr lang="ko-KR" altLang="en-US"/>
              <a:t>넷째 수준</a:t>
            </a:r>
          </a:p>
          <a:p>
            <a:pPr lvl="4" latinLnBrk="1"/>
            <a:r>
              <a:rPr lang="ko-KR" altLang="en-US"/>
              <a:t>다섯째 수준</a:t>
            </a:r>
            <a:endParaRPr lang="ko-KR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246814" y="1828800"/>
            <a:ext cx="4419599" cy="685801"/>
          </a:xfrm>
        </p:spPr>
        <p:txBody>
          <a:bodyPr anchor="ctr">
            <a:normAutofit/>
          </a:bodyPr>
          <a:lstStyle>
            <a:lvl1pPr marL="0" indent="0" latinLnBrk="1">
              <a:spcBef>
                <a:spcPts val="0"/>
              </a:spcBef>
              <a:buNone/>
              <a:defRPr lang="ko-KR" sz="2000" b="1"/>
            </a:lvl1pPr>
            <a:lvl2pPr marL="457200" indent="0" latinLnBrk="1">
              <a:buNone/>
              <a:defRPr lang="ko-KR" sz="2000" b="1"/>
            </a:lvl2pPr>
            <a:lvl3pPr marL="914400" indent="0" latinLnBrk="1">
              <a:buNone/>
              <a:defRPr lang="ko-KR" sz="1800" b="1"/>
            </a:lvl3pPr>
            <a:lvl4pPr marL="1371600" indent="0" latinLnBrk="1">
              <a:buNone/>
              <a:defRPr lang="ko-KR" sz="1600" b="1"/>
            </a:lvl4pPr>
            <a:lvl5pPr marL="1828800" indent="0" latinLnBrk="1">
              <a:buNone/>
              <a:defRPr lang="ko-KR" sz="1600" b="1"/>
            </a:lvl5pPr>
            <a:lvl6pPr marL="2286000" indent="0" latinLnBrk="1">
              <a:buNone/>
              <a:defRPr lang="ko-KR" sz="1600" b="1"/>
            </a:lvl6pPr>
            <a:lvl7pPr marL="2743200" indent="0" latinLnBrk="1">
              <a:buNone/>
              <a:defRPr lang="ko-KR" sz="1600" b="1"/>
            </a:lvl7pPr>
            <a:lvl8pPr marL="3200400" indent="0" latinLnBrk="1">
              <a:buNone/>
              <a:defRPr lang="ko-KR" sz="1600" b="1"/>
            </a:lvl8pPr>
            <a:lvl9pPr marL="3657600" indent="0" latinLnBrk="1">
              <a:buNone/>
              <a:defRPr lang="ko-KR" sz="1600" b="1"/>
            </a:lvl9pPr>
          </a:lstStyle>
          <a:p>
            <a:pPr lvl="0" latinLnBrk="1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246814" y="2590801"/>
            <a:ext cx="4419599" cy="3429000"/>
          </a:xfrm>
        </p:spPr>
        <p:txBody>
          <a:bodyPr>
            <a:normAutofit/>
          </a:bodyPr>
          <a:lstStyle>
            <a:lvl1pPr latinLnBrk="1">
              <a:defRPr lang="ko-KR" sz="2000"/>
            </a:lvl1pPr>
            <a:lvl2pPr latinLnBrk="1">
              <a:defRPr lang="ko-KR" sz="1800"/>
            </a:lvl2pPr>
            <a:lvl3pPr latinLnBrk="1">
              <a:defRPr lang="ko-KR" sz="1600"/>
            </a:lvl3pPr>
            <a:lvl4pPr latinLnBrk="1">
              <a:defRPr lang="ko-KR" sz="1400"/>
            </a:lvl4pPr>
            <a:lvl5pPr latinLnBrk="1">
              <a:defRPr lang="ko-KR" sz="1400"/>
            </a:lvl5pPr>
            <a:lvl6pPr latinLnBrk="1">
              <a:defRPr lang="ko-KR" sz="1400"/>
            </a:lvl6pPr>
            <a:lvl7pPr latinLnBrk="1">
              <a:defRPr lang="ko-KR" sz="1400"/>
            </a:lvl7pPr>
            <a:lvl8pPr latinLnBrk="1">
              <a:defRPr lang="ko-KR" sz="1400"/>
            </a:lvl8pPr>
            <a:lvl9pPr latinLnBrk="1">
              <a:defRPr lang="ko-KR" sz="1400"/>
            </a:lvl9pPr>
          </a:lstStyle>
          <a:p>
            <a:pPr lvl="0" latinLnBrk="1"/>
            <a:r>
              <a:rPr lang="ko-KR" altLang="en-US"/>
              <a:t>마스터 텍스트 스타일 편집</a:t>
            </a:r>
          </a:p>
          <a:p>
            <a:pPr lvl="1" latinLnBrk="1"/>
            <a:r>
              <a:rPr lang="ko-KR" altLang="en-US"/>
              <a:t>둘째 수준</a:t>
            </a:r>
          </a:p>
          <a:p>
            <a:pPr lvl="2" latinLnBrk="1"/>
            <a:r>
              <a:rPr lang="ko-KR" altLang="en-US"/>
              <a:t>셋째 수준</a:t>
            </a:r>
          </a:p>
          <a:p>
            <a:pPr lvl="3" latinLnBrk="1"/>
            <a:r>
              <a:rPr lang="ko-KR" altLang="en-US"/>
              <a:t>넷째 수준</a:t>
            </a:r>
          </a:p>
          <a:p>
            <a:pPr lvl="4" latinLnBrk="1"/>
            <a:r>
              <a:rPr lang="ko-KR" altLang="en-US"/>
              <a:t>다섯째 수준</a:t>
            </a:r>
            <a:endParaRPr lang="ko-KR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atinLnBrk="1"/>
            <a:fld id="{8E36636D-D922-432D-A958-524484B5923D}" type="datetimeFigureOut">
              <a:pPr latinLnBrk="1"/>
              <a:t>2019-01-14</a:t>
            </a:fld>
            <a:endParaRPr lang="ko-KR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pPr latinLnBrk="1"/>
              <a:t>‹#›</a:t>
            </a:fld>
            <a:endParaRPr lang="ko-KR"/>
          </a:p>
        </p:txBody>
      </p:sp>
    </p:spTree>
    <p:extLst>
      <p:ext uri="{BB962C8B-B14F-4D97-AF65-F5344CB8AC3E}">
        <p14:creationId xmlns:p14="http://schemas.microsoft.com/office/powerpoint/2010/main" val="1436762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ko-KR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atinLnBrk="1"/>
            <a:fld id="{8E36636D-D922-432D-A958-524484B5923D}" type="datetimeFigureOut">
              <a:pPr latinLnBrk="1"/>
              <a:t>2019-01-14</a:t>
            </a:fld>
            <a:endParaRPr lang="ko-KR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pPr latinLnBrk="1"/>
              <a:t>‹#›</a:t>
            </a:fld>
            <a:endParaRPr lang="ko-KR"/>
          </a:p>
        </p:txBody>
      </p:sp>
    </p:spTree>
    <p:extLst>
      <p:ext uri="{BB962C8B-B14F-4D97-AF65-F5344CB8AC3E}">
        <p14:creationId xmlns:p14="http://schemas.microsoft.com/office/powerpoint/2010/main" val="3023199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맨 아래 그래픽"/>
          <p:cNvGrpSpPr/>
          <p:nvPr/>
        </p:nvGrpSpPr>
        <p:grpSpPr>
          <a:xfrm>
            <a:off x="0" y="6309360"/>
            <a:ext cx="12190231" cy="548640"/>
            <a:chOff x="0" y="6309360"/>
            <a:chExt cx="12190231" cy="548640"/>
          </a:xfrm>
        </p:grpSpPr>
        <p:sp>
          <p:nvSpPr>
            <p:cNvPr id="7" name="사각형 6"/>
            <p:cNvSpPr/>
            <p:nvPr/>
          </p:nvSpPr>
          <p:spPr>
            <a:xfrm>
              <a:off x="0" y="6400800"/>
              <a:ext cx="12188825" cy="4572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003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1"/>
              <a:endParaRPr lang="ko-KR"/>
            </a:p>
          </p:txBody>
        </p:sp>
        <p:sp>
          <p:nvSpPr>
            <p:cNvPr id="8" name="사각형 7"/>
            <p:cNvSpPr/>
            <p:nvPr/>
          </p:nvSpPr>
          <p:spPr>
            <a:xfrm>
              <a:off x="1279" y="6309360"/>
              <a:ext cx="12188952" cy="972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1"/>
              <a:endParaRPr lang="ko-KR"/>
            </a:p>
          </p:txBody>
        </p:sp>
        <p:sp>
          <p:nvSpPr>
            <p:cNvPr id="9" name="사각형 8"/>
            <p:cNvSpPr/>
            <p:nvPr/>
          </p:nvSpPr>
          <p:spPr>
            <a:xfrm>
              <a:off x="1279" y="6379143"/>
              <a:ext cx="12188952" cy="274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1"/>
              <a:endParaRPr lang="ko-KR"/>
            </a:p>
          </p:txBody>
        </p:sp>
      </p:grpSp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atinLnBrk="1"/>
            <a:fld id="{8E36636D-D922-432D-A958-524484B5923D}" type="datetimeFigureOut">
              <a:pPr latinLnBrk="1"/>
              <a:t>2019-01-14</a:t>
            </a:fld>
            <a:endParaRPr lang="ko-KR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pPr latinLnBrk="1"/>
              <a:t>‹#›</a:t>
            </a:fld>
            <a:endParaRPr lang="ko-KR"/>
          </a:p>
        </p:txBody>
      </p:sp>
    </p:spTree>
    <p:extLst>
      <p:ext uri="{BB962C8B-B14F-4D97-AF65-F5344CB8AC3E}">
        <p14:creationId xmlns:p14="http://schemas.microsoft.com/office/powerpoint/2010/main" val="709611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내용(캡션 포함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프레임"/>
          <p:cNvSpPr/>
          <p:nvPr/>
        </p:nvSpPr>
        <p:spPr>
          <a:xfrm>
            <a:off x="1217610" y="1019175"/>
            <a:ext cx="6126480" cy="4572000"/>
          </a:xfrm>
          <a:prstGeom prst="rect">
            <a:avLst/>
          </a:prstGeom>
          <a:noFill/>
          <a:ln w="10160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endParaRPr lang="ko-KR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923214" y="1371600"/>
            <a:ext cx="3124200" cy="2057400"/>
          </a:xfrm>
        </p:spPr>
        <p:txBody>
          <a:bodyPr anchor="b">
            <a:normAutofit/>
          </a:bodyPr>
          <a:lstStyle>
            <a:lvl1pPr algn="l" latinLnBrk="1">
              <a:defRPr lang="ko-KR" sz="3200" b="1"/>
            </a:lvl1pPr>
          </a:lstStyle>
          <a:p>
            <a:r>
              <a:rPr lang="ko-KR" altLang="en-US"/>
              <a:t>마스터 제목 스타일 편집</a:t>
            </a:r>
            <a:endParaRPr lang="ko-KR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491930" y="1293495"/>
            <a:ext cx="5577840" cy="4023360"/>
          </a:xfrm>
        </p:spPr>
        <p:txBody>
          <a:bodyPr>
            <a:normAutofit/>
          </a:bodyPr>
          <a:lstStyle>
            <a:lvl1pPr latinLnBrk="1">
              <a:defRPr lang="ko-KR" sz="2000"/>
            </a:lvl1pPr>
            <a:lvl2pPr latinLnBrk="1">
              <a:defRPr lang="ko-KR" sz="1800"/>
            </a:lvl2pPr>
            <a:lvl3pPr latinLnBrk="1">
              <a:defRPr lang="ko-KR" sz="1600"/>
            </a:lvl3pPr>
            <a:lvl4pPr latinLnBrk="1">
              <a:defRPr lang="ko-KR" sz="1400"/>
            </a:lvl4pPr>
            <a:lvl5pPr latinLnBrk="1">
              <a:defRPr lang="ko-KR" sz="1400"/>
            </a:lvl5pPr>
            <a:lvl6pPr latinLnBrk="1">
              <a:defRPr lang="ko-KR" sz="1400"/>
            </a:lvl6pPr>
            <a:lvl7pPr latinLnBrk="1">
              <a:defRPr lang="ko-KR" sz="1400"/>
            </a:lvl7pPr>
            <a:lvl8pPr latinLnBrk="1">
              <a:defRPr lang="ko-KR" sz="1400"/>
            </a:lvl8pPr>
            <a:lvl9pPr latinLnBrk="1">
              <a:defRPr lang="ko-KR" sz="1400"/>
            </a:lvl9pPr>
          </a:lstStyle>
          <a:p>
            <a:pPr lvl="0" latinLnBrk="1"/>
            <a:r>
              <a:rPr lang="ko-KR" altLang="en-US"/>
              <a:t>마스터 텍스트 스타일 편집</a:t>
            </a:r>
          </a:p>
          <a:p>
            <a:pPr lvl="1" latinLnBrk="1"/>
            <a:r>
              <a:rPr lang="ko-KR" altLang="en-US"/>
              <a:t>둘째 수준</a:t>
            </a:r>
          </a:p>
          <a:p>
            <a:pPr lvl="2" latinLnBrk="1"/>
            <a:r>
              <a:rPr lang="ko-KR" altLang="en-US"/>
              <a:t>셋째 수준</a:t>
            </a:r>
          </a:p>
          <a:p>
            <a:pPr lvl="3" latinLnBrk="1"/>
            <a:r>
              <a:rPr lang="ko-KR" altLang="en-US"/>
              <a:t>넷째 수준</a:t>
            </a:r>
          </a:p>
          <a:p>
            <a:pPr lvl="4" latinLnBrk="1"/>
            <a:r>
              <a:rPr lang="ko-KR" altLang="en-US"/>
              <a:t>다섯째 수준</a:t>
            </a:r>
            <a:endParaRPr lang="ko-KR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7923214" y="3536829"/>
            <a:ext cx="3124200" cy="1797169"/>
          </a:xfrm>
        </p:spPr>
        <p:txBody>
          <a:bodyPr>
            <a:normAutofit/>
          </a:bodyPr>
          <a:lstStyle>
            <a:lvl1pPr marL="0" indent="0" latinLnBrk="1">
              <a:spcBef>
                <a:spcPts val="800"/>
              </a:spcBef>
              <a:buNone/>
              <a:defRPr lang="ko-KR" sz="1600"/>
            </a:lvl1pPr>
            <a:lvl2pPr marL="457200" indent="0" latinLnBrk="1">
              <a:buNone/>
              <a:defRPr lang="ko-KR" sz="1200"/>
            </a:lvl2pPr>
            <a:lvl3pPr marL="914400" indent="0" latinLnBrk="1">
              <a:buNone/>
              <a:defRPr lang="ko-KR" sz="1000"/>
            </a:lvl3pPr>
            <a:lvl4pPr marL="1371600" indent="0" latinLnBrk="1">
              <a:buNone/>
              <a:defRPr lang="ko-KR" sz="900"/>
            </a:lvl4pPr>
            <a:lvl5pPr marL="1828800" indent="0" latinLnBrk="1">
              <a:buNone/>
              <a:defRPr lang="ko-KR" sz="900"/>
            </a:lvl5pPr>
            <a:lvl6pPr marL="2286000" indent="0" latinLnBrk="1">
              <a:buNone/>
              <a:defRPr lang="ko-KR" sz="900"/>
            </a:lvl6pPr>
            <a:lvl7pPr marL="2743200" indent="0" latinLnBrk="1">
              <a:buNone/>
              <a:defRPr lang="ko-KR" sz="900"/>
            </a:lvl7pPr>
            <a:lvl8pPr marL="3200400" indent="0" latinLnBrk="1">
              <a:buNone/>
              <a:defRPr lang="ko-KR" sz="900"/>
            </a:lvl8pPr>
            <a:lvl9pPr marL="3657600" indent="0" latinLnBrk="1">
              <a:buNone/>
              <a:defRPr lang="ko-KR" sz="900"/>
            </a:lvl9pPr>
          </a:lstStyle>
          <a:p>
            <a:pPr lvl="0" latinLnBrk="1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atinLnBrk="1"/>
            <a:fld id="{8E36636D-D922-432D-A958-524484B5923D}" type="datetimeFigureOut">
              <a:pPr latinLnBrk="1"/>
              <a:t>2019-01-14</a:t>
            </a:fld>
            <a:endParaRPr lang="ko-KR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pPr latinLnBrk="1"/>
              <a:t>‹#›</a:t>
            </a:fld>
            <a:endParaRPr lang="ko-KR"/>
          </a:p>
        </p:txBody>
      </p:sp>
    </p:spTree>
    <p:extLst>
      <p:ext uri="{BB962C8B-B14F-4D97-AF65-F5344CB8AC3E}">
        <p14:creationId xmlns:p14="http://schemas.microsoft.com/office/powerpoint/2010/main" val="1933866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그림(캡션 포함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프레임"/>
          <p:cNvSpPr/>
          <p:nvPr/>
        </p:nvSpPr>
        <p:spPr>
          <a:xfrm>
            <a:off x="1217610" y="1019175"/>
            <a:ext cx="6126480" cy="4572000"/>
          </a:xfrm>
          <a:prstGeom prst="rect">
            <a:avLst/>
          </a:prstGeom>
          <a:noFill/>
          <a:ln w="10160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endParaRPr lang="ko-KR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923214" y="1371600"/>
            <a:ext cx="3124200" cy="2057400"/>
          </a:xfrm>
        </p:spPr>
        <p:txBody>
          <a:bodyPr anchor="b">
            <a:normAutofit/>
          </a:bodyPr>
          <a:lstStyle>
            <a:lvl1pPr algn="l" latinLnBrk="1">
              <a:defRPr lang="ko-KR" sz="3200" b="0"/>
            </a:lvl1pPr>
          </a:lstStyle>
          <a:p>
            <a:r>
              <a:rPr lang="ko-KR" altLang="en-US"/>
              <a:t>마스터 제목 스타일 편집</a:t>
            </a:r>
            <a:endParaRPr lang="ko-KR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400490" y="1202055"/>
            <a:ext cx="5760720" cy="4206240"/>
          </a:xfrm>
          <a:solidFill>
            <a:schemeClr val="bg1">
              <a:lumMod val="95000"/>
            </a:schemeClr>
          </a:solidFill>
        </p:spPr>
        <p:txBody>
          <a:bodyPr tIns="914400">
            <a:normAutofit/>
          </a:bodyPr>
          <a:lstStyle>
            <a:lvl1pPr marL="0" indent="0" algn="ctr" latinLnBrk="1">
              <a:spcBef>
                <a:spcPts val="0"/>
              </a:spcBef>
              <a:buNone/>
              <a:defRPr lang="ko-KR" sz="2400"/>
            </a:lvl1pPr>
            <a:lvl2pPr marL="457200" indent="0" latinLnBrk="1">
              <a:buNone/>
              <a:defRPr lang="ko-KR" sz="2800"/>
            </a:lvl2pPr>
            <a:lvl3pPr marL="914400" indent="0" latinLnBrk="1">
              <a:buNone/>
              <a:defRPr lang="ko-KR" sz="2400"/>
            </a:lvl3pPr>
            <a:lvl4pPr marL="1371600" indent="0" latinLnBrk="1">
              <a:buNone/>
              <a:defRPr lang="ko-KR" sz="2000"/>
            </a:lvl4pPr>
            <a:lvl5pPr marL="1828800" indent="0" latinLnBrk="1">
              <a:buNone/>
              <a:defRPr lang="ko-KR" sz="2000"/>
            </a:lvl5pPr>
            <a:lvl6pPr marL="2286000" indent="0" latinLnBrk="1">
              <a:buNone/>
              <a:defRPr lang="ko-KR" sz="2000"/>
            </a:lvl6pPr>
            <a:lvl7pPr marL="2743200" indent="0" latinLnBrk="1">
              <a:buNone/>
              <a:defRPr lang="ko-KR" sz="2000"/>
            </a:lvl7pPr>
            <a:lvl8pPr marL="3200400" indent="0" latinLnBrk="1">
              <a:buNone/>
              <a:defRPr lang="ko-KR" sz="2000"/>
            </a:lvl8pPr>
            <a:lvl9pPr marL="3657600" indent="0" latinLnBrk="1">
              <a:buNone/>
              <a:defRPr lang="ko-KR"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ko-KR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7923214" y="3536829"/>
            <a:ext cx="3124200" cy="1797171"/>
          </a:xfrm>
        </p:spPr>
        <p:txBody>
          <a:bodyPr>
            <a:normAutofit/>
          </a:bodyPr>
          <a:lstStyle>
            <a:lvl1pPr marL="0" indent="0" latinLnBrk="1">
              <a:spcBef>
                <a:spcPts val="800"/>
              </a:spcBef>
              <a:buNone/>
              <a:defRPr lang="ko-KR" sz="1600"/>
            </a:lvl1pPr>
            <a:lvl2pPr marL="457200" indent="0" latinLnBrk="1">
              <a:buNone/>
              <a:defRPr lang="ko-KR" sz="1200"/>
            </a:lvl2pPr>
            <a:lvl3pPr marL="914400" indent="0" latinLnBrk="1">
              <a:buNone/>
              <a:defRPr lang="ko-KR" sz="1000"/>
            </a:lvl3pPr>
            <a:lvl4pPr marL="1371600" indent="0" latinLnBrk="1">
              <a:buNone/>
              <a:defRPr lang="ko-KR" sz="900"/>
            </a:lvl4pPr>
            <a:lvl5pPr marL="1828800" indent="0" latinLnBrk="1">
              <a:buNone/>
              <a:defRPr lang="ko-KR" sz="900"/>
            </a:lvl5pPr>
            <a:lvl6pPr marL="2286000" indent="0" latinLnBrk="1">
              <a:buNone/>
              <a:defRPr lang="ko-KR" sz="900"/>
            </a:lvl6pPr>
            <a:lvl7pPr marL="2743200" indent="0" latinLnBrk="1">
              <a:buNone/>
              <a:defRPr lang="ko-KR" sz="900"/>
            </a:lvl7pPr>
            <a:lvl8pPr marL="3200400" indent="0" latinLnBrk="1">
              <a:buNone/>
              <a:defRPr lang="ko-KR" sz="900"/>
            </a:lvl8pPr>
            <a:lvl9pPr marL="3657600" indent="0" latinLnBrk="1">
              <a:buNone/>
              <a:defRPr lang="ko-KR" sz="900"/>
            </a:lvl9pPr>
          </a:lstStyle>
          <a:p>
            <a:pPr lvl="0" latinLnBrk="1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atinLnBrk="1"/>
            <a:fld id="{8E36636D-D922-432D-A958-524484B5923D}" type="datetimeFigureOut">
              <a:pPr latinLnBrk="1"/>
              <a:t>2019-01-14</a:t>
            </a:fld>
            <a:endParaRPr lang="ko-KR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pPr latinLnBrk="1"/>
              <a:t>‹#›</a:t>
            </a:fld>
            <a:endParaRPr lang="ko-KR"/>
          </a:p>
        </p:txBody>
      </p:sp>
    </p:spTree>
    <p:extLst>
      <p:ext uri="{BB962C8B-B14F-4D97-AF65-F5344CB8AC3E}">
        <p14:creationId xmlns:p14="http://schemas.microsoft.com/office/powerpoint/2010/main" val="1896842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맨 아래 그래픽"/>
          <p:cNvGrpSpPr/>
          <p:nvPr/>
        </p:nvGrpSpPr>
        <p:grpSpPr>
          <a:xfrm>
            <a:off x="0" y="6309360"/>
            <a:ext cx="12190231" cy="548640"/>
            <a:chOff x="0" y="6309360"/>
            <a:chExt cx="12190231" cy="548640"/>
          </a:xfrm>
        </p:grpSpPr>
        <p:sp>
          <p:nvSpPr>
            <p:cNvPr id="7" name="사각형 6"/>
            <p:cNvSpPr/>
            <p:nvPr/>
          </p:nvSpPr>
          <p:spPr>
            <a:xfrm>
              <a:off x="0" y="6400800"/>
              <a:ext cx="12188825" cy="4572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003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1"/>
              <a:endParaRPr lang="ko-KR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" name="사각형 7"/>
            <p:cNvSpPr/>
            <p:nvPr/>
          </p:nvSpPr>
          <p:spPr>
            <a:xfrm>
              <a:off x="1279" y="6309360"/>
              <a:ext cx="12188952" cy="972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1"/>
              <a:endParaRPr lang="ko-KR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" name="사각형 8"/>
            <p:cNvSpPr/>
            <p:nvPr/>
          </p:nvSpPr>
          <p:spPr>
            <a:xfrm>
              <a:off x="1279" y="6379143"/>
              <a:ext cx="12188952" cy="274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1"/>
              <a:endParaRPr lang="ko-KR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10" name="맨 위 그래픽"/>
          <p:cNvGrpSpPr/>
          <p:nvPr/>
        </p:nvGrpSpPr>
        <p:grpSpPr>
          <a:xfrm>
            <a:off x="1279" y="0"/>
            <a:ext cx="12188952" cy="320040"/>
            <a:chOff x="1279" y="0"/>
            <a:chExt cx="12188952" cy="320040"/>
          </a:xfrm>
        </p:grpSpPr>
        <p:sp>
          <p:nvSpPr>
            <p:cNvPr id="11" name="사각형 10"/>
            <p:cNvSpPr/>
            <p:nvPr/>
          </p:nvSpPr>
          <p:spPr>
            <a:xfrm>
              <a:off x="1279" y="0"/>
              <a:ext cx="12188952" cy="17023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1"/>
              <a:endParaRPr lang="ko-KR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2" name="사각형 11"/>
            <p:cNvSpPr/>
            <p:nvPr/>
          </p:nvSpPr>
          <p:spPr>
            <a:xfrm>
              <a:off x="1279" y="170234"/>
              <a:ext cx="12188952" cy="149806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1"/>
              <a:endParaRPr lang="ko-KR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3" name="사각형 12"/>
            <p:cNvSpPr/>
            <p:nvPr/>
          </p:nvSpPr>
          <p:spPr>
            <a:xfrm>
              <a:off x="1279" y="231421"/>
              <a:ext cx="12188952" cy="274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1"/>
              <a:endParaRPr lang="ko-KR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1522876" y="609600"/>
            <a:ext cx="9143538" cy="1066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522876" y="1905000"/>
            <a:ext cx="9143538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latinLnBrk="1"/>
            <a:r>
              <a:rPr lang="ko-KR"/>
              <a:t>마스터 텍스트 스타일 편집</a:t>
            </a:r>
          </a:p>
          <a:p>
            <a:pPr lvl="1" latinLnBrk="1"/>
            <a:r>
              <a:rPr lang="ko-KR"/>
              <a:t>둘째 수준</a:t>
            </a:r>
          </a:p>
          <a:p>
            <a:pPr lvl="2" latinLnBrk="1"/>
            <a:r>
              <a:rPr lang="ko-KR"/>
              <a:t>셋째 수준</a:t>
            </a:r>
          </a:p>
          <a:p>
            <a:pPr lvl="3" latinLnBrk="1"/>
            <a:r>
              <a:rPr lang="ko-KR"/>
              <a:t>넷째 수준</a:t>
            </a:r>
          </a:p>
          <a:p>
            <a:pPr lvl="4" latinLnBrk="1"/>
            <a:r>
              <a:rPr lang="ko-KR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7994363" y="6516865"/>
            <a:ext cx="1327622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latinLnBrk="1">
              <a:defRPr lang="ko-KR" sz="8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8E36636D-D922-432D-A958-524484B5923D}" type="datetimeFigureOut">
              <a:rPr lang="en-US" altLang="ko-KR" smtClean="0"/>
              <a:pPr/>
              <a:t>1/14/2019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1507498" y="6516865"/>
            <a:ext cx="6062145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latinLnBrk="1">
              <a:defRPr lang="ko-KR" sz="800" cap="all" baseline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9730094" y="6516865"/>
            <a:ext cx="936319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latinLnBrk="1">
              <a:defRPr lang="ko-KR" sz="8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DF28FB93-0A08-4E7D-8E63-9EFA29F1E093}" type="slidenum">
              <a:rPr lang="en-US" altLang="ko-KR" smtClean="0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2088451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lang="ko-KR" sz="3200" kern="1200">
          <a:solidFill>
            <a:schemeClr val="accent1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274320" indent="-274320" algn="l" defTabSz="914400" rtl="0" eaLnBrk="1" latinLnBrk="1" hangingPunct="1">
        <a:lnSpc>
          <a:spcPct val="90000"/>
        </a:lnSpc>
        <a:spcBef>
          <a:spcPts val="1800"/>
        </a:spcBef>
        <a:buClr>
          <a:schemeClr val="tx1"/>
        </a:buClr>
        <a:buSzPct val="80000"/>
        <a:buFont typeface="Wingdings" pitchFamily="2" charset="2"/>
        <a:buChar char="§"/>
        <a:defRPr lang="ko-KR" sz="2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548640" indent="-228600" algn="l" defTabSz="914400" rtl="0" eaLnBrk="1" latinLnBrk="1" hangingPunct="1">
        <a:lnSpc>
          <a:spcPct val="90000"/>
        </a:lnSpc>
        <a:spcBef>
          <a:spcPts val="1000"/>
        </a:spcBef>
        <a:buClr>
          <a:schemeClr val="tx1"/>
        </a:buClr>
        <a:buSzPct val="100000"/>
        <a:buFont typeface="Arial" pitchFamily="34" charset="0"/>
        <a:buChar char="–"/>
        <a:defRPr lang="ko-KR" sz="20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822960" indent="-228600" algn="l" defTabSz="914400" rtl="0" eaLnBrk="1" latinLnBrk="1" hangingPunct="1">
        <a:lnSpc>
          <a:spcPct val="90000"/>
        </a:lnSpc>
        <a:spcBef>
          <a:spcPts val="800"/>
        </a:spcBef>
        <a:buClr>
          <a:schemeClr val="tx1"/>
        </a:buClr>
        <a:buSzPct val="80000"/>
        <a:buFont typeface="Wingdings" pitchFamily="2" charset="2"/>
        <a:buChar char="§"/>
        <a:defRPr lang="ko-KR"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097280" indent="-228600" algn="l" defTabSz="914400" rtl="0" eaLnBrk="1" latinLnBrk="1" hangingPunct="1">
        <a:lnSpc>
          <a:spcPct val="90000"/>
        </a:lnSpc>
        <a:spcBef>
          <a:spcPts val="800"/>
        </a:spcBef>
        <a:buClr>
          <a:schemeClr val="tx1"/>
        </a:buClr>
        <a:buSzPct val="100000"/>
        <a:buFont typeface="Arial" pitchFamily="34" charset="0"/>
        <a:buChar char="–"/>
        <a:defRPr lang="ko-KR" sz="16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1325880" indent="-228600" algn="l" defTabSz="914400" rtl="0" eaLnBrk="1" latinLnBrk="1" hangingPunct="1">
        <a:lnSpc>
          <a:spcPct val="90000"/>
        </a:lnSpc>
        <a:spcBef>
          <a:spcPts val="800"/>
        </a:spcBef>
        <a:buClr>
          <a:schemeClr val="tx1"/>
        </a:buClr>
        <a:buSzPct val="80000"/>
        <a:buFont typeface="Wingdings" pitchFamily="2" charset="2"/>
        <a:buChar char="§"/>
        <a:defRPr lang="ko-KR" sz="16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1554480" indent="-228600" algn="l" defTabSz="914400" rtl="0" eaLnBrk="1" latinLnBrk="1" hangingPunct="1">
        <a:lnSpc>
          <a:spcPct val="90000"/>
        </a:lnSpc>
        <a:spcBef>
          <a:spcPts val="800"/>
        </a:spcBef>
        <a:buClr>
          <a:schemeClr val="tx1"/>
        </a:buClr>
        <a:buSzPct val="100000"/>
        <a:buFont typeface="Arial" pitchFamily="34" charset="0"/>
        <a:buChar char="–"/>
        <a:defRPr lang="ko-KR"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783080" indent="-228600" algn="l" defTabSz="914400" rtl="0" eaLnBrk="1" latinLnBrk="1" hangingPunct="1">
        <a:lnSpc>
          <a:spcPct val="90000"/>
        </a:lnSpc>
        <a:spcBef>
          <a:spcPts val="800"/>
        </a:spcBef>
        <a:buClr>
          <a:schemeClr val="tx1"/>
        </a:buClr>
        <a:buSzPct val="80000"/>
        <a:buFont typeface="Wingdings" pitchFamily="2" charset="2"/>
        <a:buChar char="§"/>
        <a:defRPr lang="ko-KR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228600" algn="l" defTabSz="914400" rtl="0" eaLnBrk="1" latinLnBrk="1" hangingPunct="1">
        <a:lnSpc>
          <a:spcPct val="90000"/>
        </a:lnSpc>
        <a:spcBef>
          <a:spcPts val="800"/>
        </a:spcBef>
        <a:buClr>
          <a:schemeClr val="tx1"/>
        </a:buClr>
        <a:buSzPct val="100000"/>
        <a:buFont typeface="Arial" pitchFamily="34" charset="0"/>
        <a:buChar char="–"/>
        <a:defRPr lang="ko-KR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40280" indent="-228600" algn="l" defTabSz="914400" rtl="0" eaLnBrk="1" latinLnBrk="1" hangingPunct="1">
        <a:lnSpc>
          <a:spcPct val="90000"/>
        </a:lnSpc>
        <a:spcBef>
          <a:spcPts val="800"/>
        </a:spcBef>
        <a:buClr>
          <a:schemeClr val="tx1"/>
        </a:buClr>
        <a:buSzPct val="80000"/>
        <a:buFont typeface="Wingdings" pitchFamily="2" charset="2"/>
        <a:buChar char="§"/>
        <a:defRPr lang="ko-KR"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lang="ko-KR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lang="ko-KR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lang="ko-KR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lang="ko-KR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lang="ko-KR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lang="ko-KR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lang="ko-KR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lang="ko-KR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lang="ko-KR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png"/><Relationship Id="rId11" Type="http://schemas.openxmlformats.org/officeDocument/2006/relationships/image" Target="../media/image7.png"/><Relationship Id="rId5" Type="http://schemas.openxmlformats.org/officeDocument/2006/relationships/image" Target="../media/image10.png"/><Relationship Id="rId10" Type="http://schemas.openxmlformats.org/officeDocument/2006/relationships/image" Target="../media/image8.png"/><Relationship Id="rId4" Type="http://schemas.openxmlformats.org/officeDocument/2006/relationships/image" Target="../media/image4.png"/><Relationship Id="rId9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png"/><Relationship Id="rId5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3.png"/><Relationship Id="rId7" Type="http://schemas.openxmlformats.org/officeDocument/2006/relationships/image" Target="../media/image1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png"/><Relationship Id="rId11" Type="http://schemas.openxmlformats.org/officeDocument/2006/relationships/image" Target="../media/image7.png"/><Relationship Id="rId5" Type="http://schemas.openxmlformats.org/officeDocument/2006/relationships/image" Target="../media/image4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en-US" altLang="ko-KR" dirty="0"/>
              <a:t>2012150023</a:t>
            </a:r>
          </a:p>
          <a:p>
            <a:pPr algn="r"/>
            <a:r>
              <a:rPr lang="ko-KR" altLang="en-US" dirty="0"/>
              <a:t>배근빈</a:t>
            </a:r>
            <a:endParaRPr lang="ko-KR" dirty="0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2414" y="1905000"/>
            <a:ext cx="9143998" cy="2172072"/>
          </a:xfrm>
        </p:spPr>
        <p:txBody>
          <a:bodyPr/>
          <a:lstStyle/>
          <a:p>
            <a:r>
              <a:rPr lang="en-US" altLang="ko-KR" dirty="0" err="1"/>
              <a:t>QnS</a:t>
            </a:r>
            <a:r>
              <a:rPr lang="en-US" altLang="ko-KR" dirty="0"/>
              <a:t> Web App</a:t>
            </a:r>
            <a:br>
              <a:rPr lang="en-US" altLang="ko-KR" dirty="0"/>
            </a:br>
            <a:r>
              <a:rPr lang="en-US" altLang="ko-KR" sz="2800" dirty="0"/>
              <a:t>Question and Survey</a:t>
            </a:r>
            <a:endParaRPr lang="ko-KR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5">
            <a:extLst>
              <a:ext uri="{FF2B5EF4-FFF2-40B4-BE49-F238E27FC236}">
                <a16:creationId xmlns:a16="http://schemas.microsoft.com/office/drawing/2014/main" id="{837A18F5-B2CA-469B-AAE1-7A928B09E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876" y="609600"/>
            <a:ext cx="9143538" cy="1066800"/>
          </a:xfrm>
        </p:spPr>
        <p:txBody>
          <a:bodyPr/>
          <a:lstStyle/>
          <a:p>
            <a:r>
              <a:rPr lang="ko-KR" altLang="en-US" dirty="0"/>
              <a:t>개발결과</a:t>
            </a:r>
            <a:endParaRPr lang="ko-KR" dirty="0"/>
          </a:p>
        </p:txBody>
      </p:sp>
      <p:sp>
        <p:nvSpPr>
          <p:cNvPr id="72" name="내용 개체 틀 4">
            <a:extLst>
              <a:ext uri="{FF2B5EF4-FFF2-40B4-BE49-F238E27FC236}">
                <a16:creationId xmlns:a16="http://schemas.microsoft.com/office/drawing/2014/main" id="{6294ECF1-2C02-4D1A-8712-4327C6DF01F0}"/>
              </a:ext>
            </a:extLst>
          </p:cNvPr>
          <p:cNvSpPr txBox="1">
            <a:spLocks/>
          </p:cNvSpPr>
          <p:nvPr/>
        </p:nvSpPr>
        <p:spPr>
          <a:xfrm>
            <a:off x="6382444" y="1988840"/>
            <a:ext cx="5348746" cy="40324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74320" algn="l" defTabSz="914400" rtl="0" eaLnBrk="1" latinLnBrk="1" hangingPunct="1">
              <a:lnSpc>
                <a:spcPct val="90000"/>
              </a:lnSpc>
              <a:spcBef>
                <a:spcPts val="1800"/>
              </a:spcBef>
              <a:buClr>
                <a:schemeClr val="tx1"/>
              </a:buClr>
              <a:buSzPct val="80000"/>
              <a:buFont typeface="Wingdings" pitchFamily="2" charset="2"/>
              <a:buChar char="§"/>
              <a:defRPr lang="ko-KR" sz="2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54864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SzPct val="100000"/>
              <a:buFont typeface="Arial" pitchFamily="34" charset="0"/>
              <a:buChar char="–"/>
              <a:defRPr lang="ko-KR"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2pPr>
            <a:lvl3pPr marL="822960" indent="-228600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80000"/>
              <a:buFont typeface="Wingdings" pitchFamily="2" charset="2"/>
              <a:buChar char="§"/>
              <a:defRPr lang="ko-KR"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3pPr>
            <a:lvl4pPr marL="1097280" indent="-228600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100000"/>
              <a:buFont typeface="Arial" pitchFamily="34" charset="0"/>
              <a:buChar char="–"/>
              <a:defRPr lang="ko-KR"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4pPr>
            <a:lvl5pPr marL="1325880" indent="-228600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80000"/>
              <a:buFont typeface="Wingdings" pitchFamily="2" charset="2"/>
              <a:buChar char="§"/>
              <a:defRPr lang="ko-KR"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5pPr>
            <a:lvl6pPr marL="1554480" indent="-228600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100000"/>
              <a:buFont typeface="Arial" pitchFamily="34" charset="0"/>
              <a:buChar char="–"/>
              <a:defRPr lang="ko-KR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83080" indent="-228600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80000"/>
              <a:buFont typeface="Wingdings" pitchFamily="2" charset="2"/>
              <a:buChar char="§"/>
              <a:defRPr lang="ko-KR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228600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100000"/>
              <a:buFont typeface="Arial" pitchFamily="34" charset="0"/>
              <a:buChar char="–"/>
              <a:defRPr lang="ko-KR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40280" indent="-228600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80000"/>
              <a:buFont typeface="Wingdings" pitchFamily="2" charset="2"/>
              <a:buChar char="§"/>
              <a:defRPr lang="ko-KR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A6B727"/>
              </a:buClr>
              <a:buFont typeface="Wingdings" panose="05000000000000000000" pitchFamily="2" charset="2"/>
              <a:buChar char="v"/>
            </a:pPr>
            <a:r>
              <a:rPr lang="en-US" altLang="ko-KR" sz="2000" dirty="0"/>
              <a:t>Answer : </a:t>
            </a:r>
            <a:r>
              <a:rPr lang="ko-KR" altLang="en-US" sz="2000" dirty="0" err="1"/>
              <a:t>설문별</a:t>
            </a:r>
            <a:r>
              <a:rPr lang="ko-KR" altLang="en-US" sz="2000" dirty="0"/>
              <a:t> 답변을 저장</a:t>
            </a:r>
            <a:endParaRPr lang="en-US" altLang="ko-KR" sz="2000" dirty="0"/>
          </a:p>
          <a:p>
            <a:pPr>
              <a:buClr>
                <a:srgbClr val="A6B727"/>
              </a:buClr>
              <a:buFont typeface="Wingdings" panose="05000000000000000000" pitchFamily="2" charset="2"/>
              <a:buChar char="v"/>
            </a:pPr>
            <a:r>
              <a:rPr lang="en-US" altLang="ko-KR" sz="2000" dirty="0" err="1"/>
              <a:t>Extraq</a:t>
            </a:r>
            <a:r>
              <a:rPr lang="en-US" altLang="ko-KR" sz="2000" dirty="0"/>
              <a:t> : </a:t>
            </a:r>
            <a:r>
              <a:rPr lang="ko-KR" altLang="en-US" sz="2000" dirty="0"/>
              <a:t>과목별 </a:t>
            </a:r>
            <a:r>
              <a:rPr lang="ko-KR" altLang="en-US" sz="2000" dirty="0" err="1"/>
              <a:t>별점과</a:t>
            </a:r>
            <a:r>
              <a:rPr lang="ko-KR" altLang="en-US" sz="2000" dirty="0"/>
              <a:t> 추가 질문에 대한 </a:t>
            </a:r>
            <a:r>
              <a:rPr lang="en-US" altLang="ko-KR" sz="2000" dirty="0"/>
              <a:t>	   </a:t>
            </a:r>
            <a:r>
              <a:rPr lang="ko-KR" altLang="en-US" sz="2000" dirty="0"/>
              <a:t>답변을 저장</a:t>
            </a:r>
            <a:endParaRPr lang="en-US" altLang="ko-KR" sz="2000" dirty="0"/>
          </a:p>
          <a:p>
            <a:pPr>
              <a:buClr>
                <a:srgbClr val="A6B727"/>
              </a:buClr>
              <a:buFont typeface="Wingdings" panose="05000000000000000000" pitchFamily="2" charset="2"/>
              <a:buChar char="v"/>
            </a:pPr>
            <a:r>
              <a:rPr lang="en-US" altLang="ko-KR" sz="2000" dirty="0"/>
              <a:t>Professor</a:t>
            </a:r>
            <a:r>
              <a:rPr lang="ko-KR" altLang="en-US" sz="2000" dirty="0"/>
              <a:t> </a:t>
            </a:r>
            <a:r>
              <a:rPr lang="en-US" altLang="ko-KR" sz="2000" dirty="0"/>
              <a:t>:</a:t>
            </a:r>
            <a:r>
              <a:rPr lang="ko-KR" altLang="en-US" sz="2000" dirty="0"/>
              <a:t> 교수님 계정을 저장</a:t>
            </a:r>
            <a:endParaRPr lang="en-US" altLang="ko-KR" sz="2000" dirty="0"/>
          </a:p>
          <a:p>
            <a:pPr>
              <a:buClr>
                <a:srgbClr val="A6B727"/>
              </a:buClr>
              <a:buFont typeface="Wingdings" panose="05000000000000000000" pitchFamily="2" charset="2"/>
              <a:buChar char="v"/>
            </a:pPr>
            <a:r>
              <a:rPr lang="en-US" altLang="ko-KR" sz="2000" dirty="0"/>
              <a:t>Student</a:t>
            </a:r>
            <a:r>
              <a:rPr lang="ko-KR" altLang="en-US" sz="2000" dirty="0"/>
              <a:t> </a:t>
            </a:r>
            <a:r>
              <a:rPr lang="en-US" altLang="ko-KR" sz="2000" dirty="0"/>
              <a:t>:</a:t>
            </a:r>
            <a:r>
              <a:rPr lang="ko-KR" altLang="en-US" sz="2000" dirty="0"/>
              <a:t> 학생의 정보를 저장</a:t>
            </a:r>
            <a:endParaRPr lang="en-US" altLang="ko-KR" sz="2000" dirty="0"/>
          </a:p>
          <a:p>
            <a:pPr>
              <a:buClr>
                <a:srgbClr val="A6B727"/>
              </a:buClr>
              <a:buFont typeface="Wingdings" panose="05000000000000000000" pitchFamily="2" charset="2"/>
              <a:buChar char="v"/>
            </a:pPr>
            <a:r>
              <a:rPr lang="en-US" altLang="ko-KR" sz="2000" dirty="0"/>
              <a:t>Subject : </a:t>
            </a:r>
            <a:r>
              <a:rPr lang="ko-KR" altLang="en-US" sz="2000" dirty="0"/>
              <a:t>과목의 정보를 저장</a:t>
            </a:r>
            <a:endParaRPr lang="en-US" altLang="ko-KR" sz="2000" dirty="0"/>
          </a:p>
          <a:p>
            <a:pPr>
              <a:buClr>
                <a:srgbClr val="A6B727"/>
              </a:buClr>
              <a:buFont typeface="Wingdings" panose="05000000000000000000" pitchFamily="2" charset="2"/>
              <a:buChar char="v"/>
            </a:pPr>
            <a:r>
              <a:rPr lang="en-US" altLang="ko-KR" sz="2000" dirty="0"/>
              <a:t>Survey post : </a:t>
            </a:r>
            <a:r>
              <a:rPr lang="ko-KR" altLang="en-US" sz="2000" dirty="0"/>
              <a:t>설문지 관리</a:t>
            </a:r>
            <a:endParaRPr lang="en-US" altLang="ko-KR" sz="2000" dirty="0"/>
          </a:p>
          <a:p>
            <a:pPr>
              <a:buClr>
                <a:srgbClr val="A6B727"/>
              </a:buClr>
              <a:buFont typeface="Wingdings" panose="05000000000000000000" pitchFamily="2" charset="2"/>
              <a:buChar char="v"/>
            </a:pPr>
            <a:r>
              <a:rPr lang="en-US" altLang="ko-KR" sz="2000" dirty="0"/>
              <a:t>Survey Question : </a:t>
            </a:r>
            <a:r>
              <a:rPr lang="ko-KR" altLang="en-US" sz="2000" dirty="0"/>
              <a:t>설문지 질문 관리</a:t>
            </a:r>
            <a:endParaRPr lang="en-US" altLang="ko-KR" sz="20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46275BB-7845-4685-A01A-CDEBCCF6C8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218" y="2009103"/>
            <a:ext cx="4680520" cy="330516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69970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5">
            <a:extLst>
              <a:ext uri="{FF2B5EF4-FFF2-40B4-BE49-F238E27FC236}">
                <a16:creationId xmlns:a16="http://schemas.microsoft.com/office/drawing/2014/main" id="{837A18F5-B2CA-469B-AAE1-7A928B09E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876" y="609600"/>
            <a:ext cx="9143538" cy="1066800"/>
          </a:xfrm>
        </p:spPr>
        <p:txBody>
          <a:bodyPr/>
          <a:lstStyle/>
          <a:p>
            <a:r>
              <a:rPr lang="ko-KR" altLang="en-US" dirty="0"/>
              <a:t>추진 일정 계획 대비 실적</a:t>
            </a:r>
            <a:endParaRPr lang="ko-KR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AB8D5BB2-32AD-41BD-8832-25BC216F92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2284" y="2060848"/>
            <a:ext cx="6670476" cy="369179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BF21848-8BB6-4DFF-ADDD-42EC2D4DA2BF}"/>
              </a:ext>
            </a:extLst>
          </p:cNvPr>
          <p:cNvSpPr txBox="1"/>
          <p:nvPr/>
        </p:nvSpPr>
        <p:spPr>
          <a:xfrm>
            <a:off x="1269876" y="2996952"/>
            <a:ext cx="2858796" cy="11449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ko-KR" altLang="en-US" sz="1600" dirty="0"/>
              <a:t>예상 개발 기간 </a:t>
            </a:r>
            <a:r>
              <a:rPr lang="en-US" altLang="ko-KR" sz="1600" dirty="0"/>
              <a:t>: 10</a:t>
            </a:r>
            <a:r>
              <a:rPr lang="ko-KR" altLang="en-US" sz="1600" dirty="0"/>
              <a:t>일</a:t>
            </a:r>
            <a:endParaRPr lang="en-US" altLang="ko-KR" sz="1600" dirty="0"/>
          </a:p>
          <a:p>
            <a:pPr marL="800100" lvl="1" indent="-342900">
              <a:lnSpc>
                <a:spcPct val="90000"/>
              </a:lnSpc>
              <a:buFont typeface="+mj-lt"/>
              <a:buAutoNum type="arabicPeriod"/>
            </a:pPr>
            <a:r>
              <a:rPr lang="en-US" altLang="ko-KR" sz="1200" dirty="0"/>
              <a:t>AWS</a:t>
            </a:r>
            <a:r>
              <a:rPr lang="ko-KR" altLang="en-US" sz="1200" dirty="0"/>
              <a:t> 개발 환경 구축 </a:t>
            </a:r>
            <a:r>
              <a:rPr lang="en-US" altLang="ko-KR" sz="1200" dirty="0"/>
              <a:t>: 1</a:t>
            </a:r>
            <a:r>
              <a:rPr lang="ko-KR" altLang="en-US" sz="1200" dirty="0"/>
              <a:t>일</a:t>
            </a:r>
            <a:endParaRPr lang="en-US" altLang="ko-KR" sz="1200" dirty="0"/>
          </a:p>
          <a:p>
            <a:pPr marL="800100" lvl="1" indent="-342900">
              <a:lnSpc>
                <a:spcPct val="90000"/>
              </a:lnSpc>
              <a:buFont typeface="+mj-lt"/>
              <a:buAutoNum type="arabicPeriod"/>
            </a:pPr>
            <a:r>
              <a:rPr lang="ko-KR" altLang="en-US" sz="1200" dirty="0"/>
              <a:t>데이터 베이스 설계  </a:t>
            </a:r>
            <a:r>
              <a:rPr lang="en-US" altLang="ko-KR" sz="1200" dirty="0"/>
              <a:t>: 1</a:t>
            </a:r>
            <a:r>
              <a:rPr lang="ko-KR" altLang="en-US" sz="1200" dirty="0"/>
              <a:t>일</a:t>
            </a:r>
            <a:endParaRPr lang="en-US" altLang="ko-KR" sz="1200" dirty="0"/>
          </a:p>
          <a:p>
            <a:pPr marL="800100" lvl="1" indent="-342900">
              <a:lnSpc>
                <a:spcPct val="90000"/>
              </a:lnSpc>
              <a:buFont typeface="+mj-lt"/>
              <a:buAutoNum type="arabicPeriod"/>
            </a:pPr>
            <a:r>
              <a:rPr lang="ko-KR" altLang="en-US" sz="1200" dirty="0"/>
              <a:t>프론트 개발         </a:t>
            </a:r>
            <a:r>
              <a:rPr lang="en-US" altLang="ko-KR" sz="1200" dirty="0"/>
              <a:t>: 3</a:t>
            </a:r>
            <a:r>
              <a:rPr lang="ko-KR" altLang="en-US" sz="1200" dirty="0"/>
              <a:t>일</a:t>
            </a:r>
            <a:endParaRPr lang="en-US" altLang="ko-KR" sz="1200" dirty="0"/>
          </a:p>
          <a:p>
            <a:pPr marL="800100" lvl="1" indent="-342900">
              <a:lnSpc>
                <a:spcPct val="90000"/>
              </a:lnSpc>
              <a:buFont typeface="+mj-lt"/>
              <a:buAutoNum type="arabicPeriod"/>
            </a:pPr>
            <a:r>
              <a:rPr lang="ko-KR" altLang="en-US" sz="1200" dirty="0"/>
              <a:t>서버 개발           </a:t>
            </a:r>
            <a:r>
              <a:rPr lang="en-US" altLang="ko-KR" sz="1200" dirty="0"/>
              <a:t>: 3</a:t>
            </a:r>
            <a:r>
              <a:rPr lang="ko-KR" altLang="en-US" sz="1200" dirty="0"/>
              <a:t>일</a:t>
            </a:r>
            <a:endParaRPr lang="en-US" altLang="ko-KR" sz="1200" dirty="0"/>
          </a:p>
          <a:p>
            <a:pPr marL="800100" lvl="1" indent="-342900">
              <a:lnSpc>
                <a:spcPct val="90000"/>
              </a:lnSpc>
              <a:buFont typeface="+mj-lt"/>
              <a:buAutoNum type="arabicPeriod"/>
            </a:pPr>
            <a:r>
              <a:rPr lang="ko-KR" altLang="en-US" sz="1200" dirty="0"/>
              <a:t>테스트              </a:t>
            </a:r>
            <a:r>
              <a:rPr lang="en-US" altLang="ko-KR" sz="1200" dirty="0"/>
              <a:t>: 2</a:t>
            </a:r>
            <a:r>
              <a:rPr lang="ko-KR" altLang="en-US" sz="1200" dirty="0"/>
              <a:t>일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AA7A429-44A7-4050-B321-7ED8688EFC93}"/>
              </a:ext>
            </a:extLst>
          </p:cNvPr>
          <p:cNvSpPr txBox="1"/>
          <p:nvPr/>
        </p:nvSpPr>
        <p:spPr>
          <a:xfrm>
            <a:off x="1269876" y="2563413"/>
            <a:ext cx="1987467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ko-KR" altLang="en-US" sz="1600" dirty="0"/>
              <a:t>설계 마무리 </a:t>
            </a:r>
            <a:r>
              <a:rPr lang="en-US" altLang="ko-KR" sz="1600" dirty="0"/>
              <a:t>: 11/8</a:t>
            </a:r>
            <a:endParaRPr lang="ko-KR" altLang="en-US" sz="1600" dirty="0"/>
          </a:p>
        </p:txBody>
      </p:sp>
      <p:sp>
        <p:nvSpPr>
          <p:cNvPr id="16" name="설명선: 선 15">
            <a:extLst>
              <a:ext uri="{FF2B5EF4-FFF2-40B4-BE49-F238E27FC236}">
                <a16:creationId xmlns:a16="http://schemas.microsoft.com/office/drawing/2014/main" id="{AED2F39D-3EE1-40D9-BEA6-CD62CE96B304}"/>
              </a:ext>
            </a:extLst>
          </p:cNvPr>
          <p:cNvSpPr/>
          <p:nvPr/>
        </p:nvSpPr>
        <p:spPr>
          <a:xfrm>
            <a:off x="8830716" y="2420889"/>
            <a:ext cx="648072" cy="72007"/>
          </a:xfrm>
          <a:prstGeom prst="borderCallout1">
            <a:avLst>
              <a:gd name="adj1" fmla="val 18750"/>
              <a:gd name="adj2" fmla="val -8333"/>
              <a:gd name="adj3" fmla="val 410755"/>
              <a:gd name="adj4" fmla="val -86419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설명선: 선 16">
            <a:extLst>
              <a:ext uri="{FF2B5EF4-FFF2-40B4-BE49-F238E27FC236}">
                <a16:creationId xmlns:a16="http://schemas.microsoft.com/office/drawing/2014/main" id="{7D7F0412-7CE9-4D08-8201-029138DD459A}"/>
              </a:ext>
            </a:extLst>
          </p:cNvPr>
          <p:cNvSpPr/>
          <p:nvPr/>
        </p:nvSpPr>
        <p:spPr>
          <a:xfrm>
            <a:off x="9766820" y="2420888"/>
            <a:ext cx="648072" cy="72007"/>
          </a:xfrm>
          <a:prstGeom prst="borderCallout1">
            <a:avLst>
              <a:gd name="adj1" fmla="val 104184"/>
              <a:gd name="adj2" fmla="val -3155"/>
              <a:gd name="adj3" fmla="val 1210732"/>
              <a:gd name="adj4" fmla="val -870668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설명선: 선 17">
            <a:extLst>
              <a:ext uri="{FF2B5EF4-FFF2-40B4-BE49-F238E27FC236}">
                <a16:creationId xmlns:a16="http://schemas.microsoft.com/office/drawing/2014/main" id="{64680958-8D82-407B-9B2A-5DC298682DB2}"/>
              </a:ext>
            </a:extLst>
          </p:cNvPr>
          <p:cNvSpPr/>
          <p:nvPr/>
        </p:nvSpPr>
        <p:spPr>
          <a:xfrm>
            <a:off x="5878388" y="3355738"/>
            <a:ext cx="648072" cy="73262"/>
          </a:xfrm>
          <a:prstGeom prst="borderCallout1">
            <a:avLst>
              <a:gd name="adj1" fmla="val 49817"/>
              <a:gd name="adj2" fmla="val -4450"/>
              <a:gd name="adj3" fmla="val 122384"/>
              <a:gd name="adj4" fmla="val -267453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설명선: 선 18">
            <a:extLst>
              <a:ext uri="{FF2B5EF4-FFF2-40B4-BE49-F238E27FC236}">
                <a16:creationId xmlns:a16="http://schemas.microsoft.com/office/drawing/2014/main" id="{BCA07FA8-43DF-497A-AB21-F2F2E119630E}"/>
              </a:ext>
            </a:extLst>
          </p:cNvPr>
          <p:cNvSpPr/>
          <p:nvPr/>
        </p:nvSpPr>
        <p:spPr>
          <a:xfrm>
            <a:off x="6742484" y="3453468"/>
            <a:ext cx="2808312" cy="72007"/>
          </a:xfrm>
          <a:prstGeom prst="borderCallout1">
            <a:avLst>
              <a:gd name="adj1" fmla="val 49817"/>
              <a:gd name="adj2" fmla="val -4450"/>
              <a:gd name="adj3" fmla="val 218887"/>
              <a:gd name="adj4" fmla="val -92703"/>
            </a:avLst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설명선: 선 19">
            <a:extLst>
              <a:ext uri="{FF2B5EF4-FFF2-40B4-BE49-F238E27FC236}">
                <a16:creationId xmlns:a16="http://schemas.microsoft.com/office/drawing/2014/main" id="{9C17EDAC-ED45-498E-B605-EF1EFFBA39F2}"/>
              </a:ext>
            </a:extLst>
          </p:cNvPr>
          <p:cNvSpPr/>
          <p:nvPr/>
        </p:nvSpPr>
        <p:spPr>
          <a:xfrm>
            <a:off x="5734372" y="4221088"/>
            <a:ext cx="2808312" cy="72007"/>
          </a:xfrm>
          <a:prstGeom prst="borderCallout1">
            <a:avLst>
              <a:gd name="adj1" fmla="val 49817"/>
              <a:gd name="adj2" fmla="val -4450"/>
              <a:gd name="adj3" fmla="val -573329"/>
              <a:gd name="adj4" fmla="val -55960"/>
            </a:avLst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설명선: 선 20">
            <a:extLst>
              <a:ext uri="{FF2B5EF4-FFF2-40B4-BE49-F238E27FC236}">
                <a16:creationId xmlns:a16="http://schemas.microsoft.com/office/drawing/2014/main" id="{D5078D4B-0DC5-4161-BF2C-7F44281F1156}"/>
              </a:ext>
            </a:extLst>
          </p:cNvPr>
          <p:cNvSpPr/>
          <p:nvPr/>
        </p:nvSpPr>
        <p:spPr>
          <a:xfrm>
            <a:off x="8686700" y="4509120"/>
            <a:ext cx="1872208" cy="72007"/>
          </a:xfrm>
          <a:prstGeom prst="borderCallout1">
            <a:avLst>
              <a:gd name="adj1" fmla="val 49817"/>
              <a:gd name="adj2" fmla="val -4450"/>
              <a:gd name="adj3" fmla="val -806334"/>
              <a:gd name="adj4" fmla="val -241764"/>
            </a:avLst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7912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5">
            <a:extLst>
              <a:ext uri="{FF2B5EF4-FFF2-40B4-BE49-F238E27FC236}">
                <a16:creationId xmlns:a16="http://schemas.microsoft.com/office/drawing/2014/main" id="{837A18F5-B2CA-469B-AAE1-7A928B09E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876" y="609600"/>
            <a:ext cx="9143538" cy="1066800"/>
          </a:xfrm>
        </p:spPr>
        <p:txBody>
          <a:bodyPr/>
          <a:lstStyle/>
          <a:p>
            <a:r>
              <a:rPr lang="ko-KR" altLang="en-US" dirty="0"/>
              <a:t>추진 일정 계획 대비 실적</a:t>
            </a:r>
            <a:endParaRPr lang="ko-KR" dirty="0"/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E836F2A5-5654-4985-B4C8-3291DA62BD85}"/>
              </a:ext>
            </a:extLst>
          </p:cNvPr>
          <p:cNvGrpSpPr/>
          <p:nvPr/>
        </p:nvGrpSpPr>
        <p:grpSpPr>
          <a:xfrm>
            <a:off x="1839142" y="4290694"/>
            <a:ext cx="731520" cy="806494"/>
            <a:chOff x="454119" y="709358"/>
            <a:chExt cx="731520" cy="806494"/>
          </a:xfrm>
        </p:grpSpPr>
        <p:pic>
          <p:nvPicPr>
            <p:cNvPr id="25" name="Picture 5">
              <a:extLst>
                <a:ext uri="{FF2B5EF4-FFF2-40B4-BE49-F238E27FC236}">
                  <a16:creationId xmlns:a16="http://schemas.microsoft.com/office/drawing/2014/main" id="{B2982FE6-5D47-4EE7-8256-804A4516456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7678" y="709358"/>
              <a:ext cx="521367" cy="625640"/>
            </a:xfrm>
            <a:prstGeom prst="rect">
              <a:avLst/>
            </a:prstGeom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26873CF-BA3C-41EA-8A1F-B73E3962D78B}"/>
                </a:ext>
              </a:extLst>
            </p:cNvPr>
            <p:cNvSpPr txBox="1"/>
            <p:nvPr/>
          </p:nvSpPr>
          <p:spPr>
            <a:xfrm>
              <a:off x="454119" y="1360220"/>
              <a:ext cx="731520" cy="155632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/>
            <a:p>
              <a:pPr algn="ctr"/>
              <a:r>
                <a:rPr lang="en-US" sz="1000" b="1" dirty="0"/>
                <a:t>Amazon</a:t>
              </a:r>
              <a:br>
                <a:rPr lang="en-US" sz="1000" b="1" dirty="0"/>
              </a:br>
              <a:r>
                <a:rPr lang="en-US" sz="1000" b="1" dirty="0"/>
                <a:t>S3</a:t>
              </a:r>
              <a:endParaRPr lang="en-US" b="1" dirty="0"/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7091DBFB-7537-4B38-B270-15E56C2F5231}"/>
              </a:ext>
            </a:extLst>
          </p:cNvPr>
          <p:cNvGrpSpPr/>
          <p:nvPr/>
        </p:nvGrpSpPr>
        <p:grpSpPr>
          <a:xfrm>
            <a:off x="1756008" y="3081886"/>
            <a:ext cx="894752" cy="797465"/>
            <a:chOff x="356109" y="718387"/>
            <a:chExt cx="894752" cy="797465"/>
          </a:xfrm>
        </p:grpSpPr>
        <p:pic>
          <p:nvPicPr>
            <p:cNvPr id="28" name="Picture 5">
              <a:extLst>
                <a:ext uri="{FF2B5EF4-FFF2-40B4-BE49-F238E27FC236}">
                  <a16:creationId xmlns:a16="http://schemas.microsoft.com/office/drawing/2014/main" id="{0E63B504-3184-486D-B938-1623D4E8C61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2802" y="718387"/>
              <a:ext cx="521366" cy="602829"/>
            </a:xfrm>
            <a:prstGeom prst="rect">
              <a:avLst/>
            </a:prstGeom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9A226AE8-A37F-4945-8E35-5905CC0B28FA}"/>
                </a:ext>
              </a:extLst>
            </p:cNvPr>
            <p:cNvSpPr txBox="1"/>
            <p:nvPr/>
          </p:nvSpPr>
          <p:spPr>
            <a:xfrm>
              <a:off x="356109" y="1360220"/>
              <a:ext cx="894752" cy="155632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/>
            <a:p>
              <a:pPr algn="ctr"/>
              <a:r>
                <a:rPr lang="en-US" sz="1000" b="1" dirty="0"/>
                <a:t>Amazon</a:t>
              </a:r>
              <a:br>
                <a:rPr lang="en-US" sz="1000" b="1" dirty="0"/>
              </a:br>
              <a:r>
                <a:rPr lang="en-US" sz="1000" b="1" dirty="0"/>
                <a:t>RDS</a:t>
              </a:r>
              <a:endParaRPr lang="en-US" b="1" dirty="0"/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6060A2E1-A7CB-43D6-8B0F-7D83AE2FF93B}"/>
              </a:ext>
            </a:extLst>
          </p:cNvPr>
          <p:cNvGrpSpPr/>
          <p:nvPr/>
        </p:nvGrpSpPr>
        <p:grpSpPr>
          <a:xfrm>
            <a:off x="4189113" y="3681221"/>
            <a:ext cx="651929" cy="836556"/>
            <a:chOff x="944022" y="679296"/>
            <a:chExt cx="643781" cy="836556"/>
          </a:xfrm>
        </p:grpSpPr>
        <p:pic>
          <p:nvPicPr>
            <p:cNvPr id="40" name="Picture 145">
              <a:extLst>
                <a:ext uri="{FF2B5EF4-FFF2-40B4-BE49-F238E27FC236}">
                  <a16:creationId xmlns:a16="http://schemas.microsoft.com/office/drawing/2014/main" id="{CC0C24AF-FC34-4965-91A5-B0D887AA6A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3182" y="679296"/>
              <a:ext cx="544781" cy="653737"/>
            </a:xfrm>
            <a:prstGeom prst="rect">
              <a:avLst/>
            </a:prstGeom>
          </p:spPr>
        </p:pic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4DF83C3-07CF-4C1D-8F13-C9E475A250D7}"/>
                </a:ext>
              </a:extLst>
            </p:cNvPr>
            <p:cNvSpPr txBox="1"/>
            <p:nvPr/>
          </p:nvSpPr>
          <p:spPr>
            <a:xfrm>
              <a:off x="944022" y="1360220"/>
              <a:ext cx="643781" cy="155632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/>
            <a:p>
              <a:pPr algn="ctr"/>
              <a:r>
                <a:rPr lang="en-US" sz="1000" b="1" dirty="0"/>
                <a:t>Amazon EC2</a:t>
              </a:r>
              <a:endParaRPr lang="en-US" b="1" dirty="0"/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11E5683B-728D-454A-8F49-5204C913742D}"/>
              </a:ext>
            </a:extLst>
          </p:cNvPr>
          <p:cNvGrpSpPr/>
          <p:nvPr/>
        </p:nvGrpSpPr>
        <p:grpSpPr>
          <a:xfrm>
            <a:off x="10395635" y="4241341"/>
            <a:ext cx="1078992" cy="987859"/>
            <a:chOff x="4591147" y="791846"/>
            <a:chExt cx="1078992" cy="987859"/>
          </a:xfrm>
        </p:grpSpPr>
        <p:pic>
          <p:nvPicPr>
            <p:cNvPr id="43" name="Picture 4">
              <a:extLst>
                <a:ext uri="{FF2B5EF4-FFF2-40B4-BE49-F238E27FC236}">
                  <a16:creationId xmlns:a16="http://schemas.microsoft.com/office/drawing/2014/main" id="{D0B5FA26-E31D-4B52-8E64-DFD6E472F1D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74385" y="791846"/>
              <a:ext cx="731520" cy="731520"/>
            </a:xfrm>
            <a:prstGeom prst="rect">
              <a:avLst/>
            </a:prstGeom>
          </p:spPr>
        </p:pic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8915C473-44A2-465D-B3CF-82CEEEDA54CB}"/>
                </a:ext>
              </a:extLst>
            </p:cNvPr>
            <p:cNvSpPr txBox="1"/>
            <p:nvPr/>
          </p:nvSpPr>
          <p:spPr>
            <a:xfrm>
              <a:off x="4591147" y="1624257"/>
              <a:ext cx="1078992" cy="15544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algn="ctr"/>
              <a:r>
                <a:rPr lang="en-US" sz="1000" dirty="0">
                  <a:latin typeface="Helvetica Neue"/>
                  <a:cs typeface="Helvetica Neue"/>
                </a:rPr>
                <a:t>client</a:t>
              </a:r>
            </a:p>
          </p:txBody>
        </p:sp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A12B85A7-188C-4D7E-B06E-F3F3FF0C3D02}"/>
              </a:ext>
            </a:extLst>
          </p:cNvPr>
          <p:cNvGrpSpPr/>
          <p:nvPr/>
        </p:nvGrpSpPr>
        <p:grpSpPr>
          <a:xfrm>
            <a:off x="8873940" y="3692546"/>
            <a:ext cx="1078992" cy="919852"/>
            <a:chOff x="5700247" y="859853"/>
            <a:chExt cx="1078992" cy="919852"/>
          </a:xfrm>
        </p:grpSpPr>
        <p:pic>
          <p:nvPicPr>
            <p:cNvPr id="46" name="Picture 9">
              <a:extLst>
                <a:ext uri="{FF2B5EF4-FFF2-40B4-BE49-F238E27FC236}">
                  <a16:creationId xmlns:a16="http://schemas.microsoft.com/office/drawing/2014/main" id="{12039985-39EC-497C-A185-04BC0DD4022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4224" y="859853"/>
              <a:ext cx="709267" cy="701253"/>
            </a:xfrm>
            <a:prstGeom prst="rect">
              <a:avLst/>
            </a:prstGeom>
          </p:spPr>
        </p:pic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42B5D653-5EA4-48C9-8BD5-10B8EB5906F3}"/>
                </a:ext>
              </a:extLst>
            </p:cNvPr>
            <p:cNvSpPr txBox="1"/>
            <p:nvPr/>
          </p:nvSpPr>
          <p:spPr>
            <a:xfrm>
              <a:off x="5700247" y="1624257"/>
              <a:ext cx="1078992" cy="15544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algn="ctr"/>
              <a:r>
                <a:rPr lang="en-US" sz="1000" dirty="0">
                  <a:latin typeface="Helvetica Neue"/>
                  <a:cs typeface="Helvetica Neue"/>
                </a:rPr>
                <a:t>Internet</a:t>
              </a:r>
            </a:p>
          </p:txBody>
        </p:sp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178F8F13-D683-46BA-9FA0-46512C186275}"/>
              </a:ext>
            </a:extLst>
          </p:cNvPr>
          <p:cNvGrpSpPr/>
          <p:nvPr/>
        </p:nvGrpSpPr>
        <p:grpSpPr>
          <a:xfrm>
            <a:off x="10395635" y="3141720"/>
            <a:ext cx="1078992" cy="998730"/>
            <a:chOff x="4620069" y="2122985"/>
            <a:chExt cx="1078992" cy="998730"/>
          </a:xfrm>
        </p:grpSpPr>
        <p:pic>
          <p:nvPicPr>
            <p:cNvPr id="49" name="Picture 10">
              <a:extLst>
                <a:ext uri="{FF2B5EF4-FFF2-40B4-BE49-F238E27FC236}">
                  <a16:creationId xmlns:a16="http://schemas.microsoft.com/office/drawing/2014/main" id="{8F80447E-3CE0-4EA7-9D25-398808EC8DD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06647" y="2122985"/>
              <a:ext cx="479271" cy="731520"/>
            </a:xfrm>
            <a:prstGeom prst="rect">
              <a:avLst/>
            </a:prstGeom>
          </p:spPr>
        </p:pic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2E10B1B2-82D9-4682-9E2E-BAB26934FE08}"/>
                </a:ext>
              </a:extLst>
            </p:cNvPr>
            <p:cNvSpPr txBox="1"/>
            <p:nvPr/>
          </p:nvSpPr>
          <p:spPr>
            <a:xfrm>
              <a:off x="4620069" y="2966267"/>
              <a:ext cx="1078992" cy="15544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algn="ctr"/>
              <a:r>
                <a:rPr lang="en-US" sz="1000" dirty="0">
                  <a:latin typeface="Helvetica Neue"/>
                  <a:cs typeface="Helvetica Neue"/>
                </a:rPr>
                <a:t>mobile client</a:t>
              </a:r>
            </a:p>
          </p:txBody>
        </p:sp>
      </p:grpSp>
      <p:cxnSp>
        <p:nvCxnSpPr>
          <p:cNvPr id="57" name="Straight Connector 8">
            <a:extLst>
              <a:ext uri="{FF2B5EF4-FFF2-40B4-BE49-F238E27FC236}">
                <a16:creationId xmlns:a16="http://schemas.microsoft.com/office/drawing/2014/main" id="{6E41A2C0-5ED2-47C3-98CA-57B4CE23C9B1}"/>
              </a:ext>
            </a:extLst>
          </p:cNvPr>
          <p:cNvCxnSpPr>
            <a:cxnSpLocks/>
          </p:cNvCxnSpPr>
          <p:nvPr/>
        </p:nvCxnSpPr>
        <p:spPr>
          <a:xfrm flipH="1">
            <a:off x="2536076" y="3383300"/>
            <a:ext cx="822032" cy="6527"/>
          </a:xfrm>
          <a:prstGeom prst="line">
            <a:avLst/>
          </a:prstGeom>
          <a:ln>
            <a:solidFill>
              <a:srgbClr val="41404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8">
            <a:extLst>
              <a:ext uri="{FF2B5EF4-FFF2-40B4-BE49-F238E27FC236}">
                <a16:creationId xmlns:a16="http://schemas.microsoft.com/office/drawing/2014/main" id="{506C1FDE-31B7-4666-A500-A628563B6680}"/>
              </a:ext>
            </a:extLst>
          </p:cNvPr>
          <p:cNvCxnSpPr>
            <a:cxnSpLocks/>
          </p:cNvCxnSpPr>
          <p:nvPr/>
        </p:nvCxnSpPr>
        <p:spPr>
          <a:xfrm flipH="1">
            <a:off x="2536076" y="4653136"/>
            <a:ext cx="822032" cy="0"/>
          </a:xfrm>
          <a:prstGeom prst="line">
            <a:avLst/>
          </a:prstGeom>
          <a:ln>
            <a:solidFill>
              <a:srgbClr val="41404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8">
            <a:extLst>
              <a:ext uri="{FF2B5EF4-FFF2-40B4-BE49-F238E27FC236}">
                <a16:creationId xmlns:a16="http://schemas.microsoft.com/office/drawing/2014/main" id="{60F8F87C-E137-44E9-A616-24545DA97807}"/>
              </a:ext>
            </a:extLst>
          </p:cNvPr>
          <p:cNvCxnSpPr>
            <a:cxnSpLocks/>
          </p:cNvCxnSpPr>
          <p:nvPr/>
        </p:nvCxnSpPr>
        <p:spPr>
          <a:xfrm flipH="1">
            <a:off x="7375454" y="4160520"/>
            <a:ext cx="403796" cy="0"/>
          </a:xfrm>
          <a:prstGeom prst="line">
            <a:avLst/>
          </a:prstGeom>
          <a:ln>
            <a:solidFill>
              <a:srgbClr val="41404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8">
            <a:extLst>
              <a:ext uri="{FF2B5EF4-FFF2-40B4-BE49-F238E27FC236}">
                <a16:creationId xmlns:a16="http://schemas.microsoft.com/office/drawing/2014/main" id="{60766ACE-728B-4AB1-ADDA-0C49A31EE4EE}"/>
              </a:ext>
            </a:extLst>
          </p:cNvPr>
          <p:cNvCxnSpPr>
            <a:cxnSpLocks/>
          </p:cNvCxnSpPr>
          <p:nvPr/>
        </p:nvCxnSpPr>
        <p:spPr>
          <a:xfrm flipH="1">
            <a:off x="8593274" y="4160520"/>
            <a:ext cx="403796" cy="0"/>
          </a:xfrm>
          <a:prstGeom prst="line">
            <a:avLst/>
          </a:prstGeom>
          <a:ln>
            <a:solidFill>
              <a:srgbClr val="41404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8">
            <a:extLst>
              <a:ext uri="{FF2B5EF4-FFF2-40B4-BE49-F238E27FC236}">
                <a16:creationId xmlns:a16="http://schemas.microsoft.com/office/drawing/2014/main" id="{22057195-E96E-4514-A44B-12C3726B6E18}"/>
              </a:ext>
            </a:extLst>
          </p:cNvPr>
          <p:cNvCxnSpPr>
            <a:cxnSpLocks/>
          </p:cNvCxnSpPr>
          <p:nvPr/>
        </p:nvCxnSpPr>
        <p:spPr>
          <a:xfrm flipH="1">
            <a:off x="9852954" y="4160520"/>
            <a:ext cx="403796" cy="0"/>
          </a:xfrm>
          <a:prstGeom prst="line">
            <a:avLst/>
          </a:prstGeom>
          <a:ln>
            <a:solidFill>
              <a:srgbClr val="41404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7" name="TextBox 66">
            <a:extLst>
              <a:ext uri="{FF2B5EF4-FFF2-40B4-BE49-F238E27FC236}">
                <a16:creationId xmlns:a16="http://schemas.microsoft.com/office/drawing/2014/main" id="{11A0F2BB-6533-4F54-A0C5-E06AA64447E5}"/>
              </a:ext>
            </a:extLst>
          </p:cNvPr>
          <p:cNvSpPr txBox="1"/>
          <p:nvPr/>
        </p:nvSpPr>
        <p:spPr>
          <a:xfrm>
            <a:off x="8406483" y="3315880"/>
            <a:ext cx="2172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ko-KR" altLang="en-US" sz="1000" dirty="0"/>
              <a:t>사용자는</a:t>
            </a:r>
            <a:endParaRPr lang="en-US" altLang="ko-KR" sz="1000" dirty="0"/>
          </a:p>
          <a:p>
            <a:pPr algn="ctr">
              <a:lnSpc>
                <a:spcPct val="90000"/>
              </a:lnSpc>
            </a:pPr>
            <a:r>
              <a:rPr lang="ko-KR" altLang="en-US" sz="1000" dirty="0"/>
              <a:t>인터넷을 이용하여 서비스에 접근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3F62093A-A05D-449F-AFE6-F28EEC6F4EE7}"/>
              </a:ext>
            </a:extLst>
          </p:cNvPr>
          <p:cNvSpPr txBox="1"/>
          <p:nvPr/>
        </p:nvSpPr>
        <p:spPr>
          <a:xfrm>
            <a:off x="3833910" y="4665931"/>
            <a:ext cx="27222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ko-KR" altLang="en-US" sz="1000" dirty="0"/>
              <a:t>인터넷을 이용해 접근한 사용자는</a:t>
            </a:r>
            <a:endParaRPr lang="en-US" altLang="ko-KR" sz="1000" dirty="0"/>
          </a:p>
          <a:p>
            <a:pPr algn="ctr">
              <a:lnSpc>
                <a:spcPct val="90000"/>
              </a:lnSpc>
            </a:pPr>
            <a:r>
              <a:rPr lang="en-US" altLang="ko-KR" sz="1000" dirty="0"/>
              <a:t>EC2 </a:t>
            </a:r>
            <a:r>
              <a:rPr lang="ko-KR" altLang="en-US" sz="1000" dirty="0"/>
              <a:t>에 올라가 있는 웹 서비스를 이용한다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D0572C1F-42D2-4C36-B5B1-E81458A08665}"/>
              </a:ext>
            </a:extLst>
          </p:cNvPr>
          <p:cNvSpPr txBox="1"/>
          <p:nvPr/>
        </p:nvSpPr>
        <p:spPr>
          <a:xfrm>
            <a:off x="939852" y="2678436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ko-KR" altLang="en-US" sz="1000" dirty="0"/>
              <a:t>설문지</a:t>
            </a:r>
            <a:r>
              <a:rPr lang="en-US" altLang="ko-KR" sz="1000" dirty="0"/>
              <a:t>, </a:t>
            </a:r>
            <a:r>
              <a:rPr lang="ko-KR" altLang="en-US" sz="1000" dirty="0"/>
              <a:t>설문결과</a:t>
            </a:r>
            <a:r>
              <a:rPr lang="en-US" altLang="ko-KR" sz="1000" dirty="0"/>
              <a:t>, </a:t>
            </a:r>
            <a:r>
              <a:rPr lang="ko-KR" altLang="en-US" sz="1000" dirty="0" err="1"/>
              <a:t>별점</a:t>
            </a:r>
            <a:r>
              <a:rPr lang="ko-KR" altLang="en-US" sz="1000" dirty="0"/>
              <a:t> 등 현재 학기의</a:t>
            </a:r>
            <a:endParaRPr lang="en-US" altLang="ko-KR" sz="1000" dirty="0"/>
          </a:p>
          <a:p>
            <a:pPr algn="ctr">
              <a:lnSpc>
                <a:spcPct val="90000"/>
              </a:lnSpc>
            </a:pPr>
            <a:r>
              <a:rPr lang="ko-KR" altLang="en-US" sz="1000" dirty="0"/>
              <a:t>자료를 데이터 베이스에 저장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FA738D8A-479C-4F24-BB68-901884E0D99D}"/>
              </a:ext>
            </a:extLst>
          </p:cNvPr>
          <p:cNvSpPr txBox="1"/>
          <p:nvPr/>
        </p:nvSpPr>
        <p:spPr>
          <a:xfrm>
            <a:off x="693812" y="5229200"/>
            <a:ext cx="2685351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ko-KR" altLang="en-US" sz="1000" dirty="0"/>
              <a:t>지난 학기의 자료는 변경될 일이 없으므로</a:t>
            </a:r>
            <a:endParaRPr lang="en-US" altLang="ko-KR" sz="1000" dirty="0"/>
          </a:p>
          <a:p>
            <a:pPr algn="ctr">
              <a:lnSpc>
                <a:spcPct val="90000"/>
              </a:lnSpc>
            </a:pPr>
            <a:r>
              <a:rPr lang="ko-KR" altLang="en-US" sz="1000" dirty="0"/>
              <a:t>스토리지에 저장하여 비용 절감 및</a:t>
            </a:r>
            <a:endParaRPr lang="en-US" altLang="ko-KR" sz="1000" dirty="0"/>
          </a:p>
          <a:p>
            <a:pPr algn="ctr">
              <a:lnSpc>
                <a:spcPct val="90000"/>
              </a:lnSpc>
            </a:pPr>
            <a:r>
              <a:rPr lang="ko-KR" altLang="en-US" sz="1000" dirty="0"/>
              <a:t>서비스에서 이용하는 리소스들 저장</a:t>
            </a:r>
          </a:p>
        </p:txBody>
      </p:sp>
      <p:cxnSp>
        <p:nvCxnSpPr>
          <p:cNvPr id="72" name="Straight Connector 8">
            <a:extLst>
              <a:ext uri="{FF2B5EF4-FFF2-40B4-BE49-F238E27FC236}">
                <a16:creationId xmlns:a16="http://schemas.microsoft.com/office/drawing/2014/main" id="{C07408AA-59F3-476C-B20B-FA3B472DDA7D}"/>
              </a:ext>
            </a:extLst>
          </p:cNvPr>
          <p:cNvCxnSpPr>
            <a:cxnSpLocks/>
          </p:cNvCxnSpPr>
          <p:nvPr/>
        </p:nvCxnSpPr>
        <p:spPr>
          <a:xfrm flipV="1">
            <a:off x="2205315" y="4060663"/>
            <a:ext cx="0" cy="159574"/>
          </a:xfrm>
          <a:prstGeom prst="line">
            <a:avLst/>
          </a:prstGeom>
          <a:ln>
            <a:solidFill>
              <a:srgbClr val="41404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" name="그룹 3">
            <a:extLst>
              <a:ext uri="{FF2B5EF4-FFF2-40B4-BE49-F238E27FC236}">
                <a16:creationId xmlns:a16="http://schemas.microsoft.com/office/drawing/2014/main" id="{93D60048-A4F3-49EB-A78A-43B9EC33CEB3}"/>
              </a:ext>
            </a:extLst>
          </p:cNvPr>
          <p:cNvGrpSpPr/>
          <p:nvPr/>
        </p:nvGrpSpPr>
        <p:grpSpPr>
          <a:xfrm>
            <a:off x="3393980" y="1855290"/>
            <a:ext cx="5621361" cy="4273670"/>
            <a:chOff x="3393980" y="1855290"/>
            <a:chExt cx="5621361" cy="4273670"/>
          </a:xfrm>
        </p:grpSpPr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99D83520-568D-41F7-996A-FEDEBDE98A11}"/>
                </a:ext>
              </a:extLst>
            </p:cNvPr>
            <p:cNvSpPr txBox="1"/>
            <p:nvPr/>
          </p:nvSpPr>
          <p:spPr>
            <a:xfrm>
              <a:off x="6108304" y="2191913"/>
              <a:ext cx="23647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ko-KR" altLang="en-US" sz="1000" dirty="0"/>
                <a:t>사용량을 감시하며</a:t>
              </a:r>
              <a:endParaRPr lang="en-US" altLang="ko-KR" sz="1000" dirty="0"/>
            </a:p>
            <a:p>
              <a:pPr algn="ctr">
                <a:lnSpc>
                  <a:spcPct val="90000"/>
                </a:lnSpc>
              </a:pPr>
              <a:r>
                <a:rPr lang="ko-KR" altLang="en-US" sz="1000" dirty="0"/>
                <a:t>사용량이 급증할 경우 서버를 늘린다</a:t>
              </a:r>
              <a:endParaRPr lang="en-US" altLang="ko-KR" sz="1000" dirty="0"/>
            </a:p>
          </p:txBody>
        </p:sp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90D9A50C-4EF1-462D-907C-5C320E95BA04}"/>
                </a:ext>
              </a:extLst>
            </p:cNvPr>
            <p:cNvGrpSpPr/>
            <p:nvPr/>
          </p:nvGrpSpPr>
          <p:grpSpPr>
            <a:xfrm>
              <a:off x="3393980" y="1855290"/>
              <a:ext cx="5621361" cy="4273670"/>
              <a:chOff x="3393980" y="1855290"/>
              <a:chExt cx="5621361" cy="4273670"/>
            </a:xfrm>
          </p:grpSpPr>
          <p:grpSp>
            <p:nvGrpSpPr>
              <p:cNvPr id="2" name="그룹 1">
                <a:extLst>
                  <a:ext uri="{FF2B5EF4-FFF2-40B4-BE49-F238E27FC236}">
                    <a16:creationId xmlns:a16="http://schemas.microsoft.com/office/drawing/2014/main" id="{6CEE1292-2024-4704-A0CD-E8D597A02DAB}"/>
                  </a:ext>
                </a:extLst>
              </p:cNvPr>
              <p:cNvGrpSpPr/>
              <p:nvPr/>
            </p:nvGrpSpPr>
            <p:grpSpPr>
              <a:xfrm>
                <a:off x="3393980" y="1855290"/>
                <a:ext cx="5199294" cy="4273670"/>
                <a:chOff x="3393980" y="1855290"/>
                <a:chExt cx="5199294" cy="4273670"/>
              </a:xfrm>
            </p:grpSpPr>
            <p:grpSp>
              <p:nvGrpSpPr>
                <p:cNvPr id="12" name="그룹 11">
                  <a:extLst>
                    <a:ext uri="{FF2B5EF4-FFF2-40B4-BE49-F238E27FC236}">
                      <a16:creationId xmlns:a16="http://schemas.microsoft.com/office/drawing/2014/main" id="{F9D03501-87E0-4AFD-A644-CF17FEA3CBF0}"/>
                    </a:ext>
                  </a:extLst>
                </p:cNvPr>
                <p:cNvGrpSpPr/>
                <p:nvPr/>
              </p:nvGrpSpPr>
              <p:grpSpPr>
                <a:xfrm>
                  <a:off x="7649724" y="3698133"/>
                  <a:ext cx="943550" cy="842706"/>
                  <a:chOff x="6888953" y="673146"/>
                  <a:chExt cx="943550" cy="842706"/>
                </a:xfrm>
              </p:grpSpPr>
              <p:sp>
                <p:nvSpPr>
                  <p:cNvPr id="22" name="TextBox 21">
                    <a:extLst>
                      <a:ext uri="{FF2B5EF4-FFF2-40B4-BE49-F238E27FC236}">
                        <a16:creationId xmlns:a16="http://schemas.microsoft.com/office/drawing/2014/main" id="{E01881CA-67B1-4A9A-B113-583128216E8F}"/>
                      </a:ext>
                    </a:extLst>
                  </p:cNvPr>
                  <p:cNvSpPr txBox="1"/>
                  <p:nvPr/>
                </p:nvSpPr>
                <p:spPr>
                  <a:xfrm>
                    <a:off x="6888953" y="1360404"/>
                    <a:ext cx="943550" cy="155448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 anchor="t">
                    <a:noAutofit/>
                  </a:bodyPr>
                  <a:lstStyle/>
                  <a:p>
                    <a:pPr algn="ctr"/>
                    <a:r>
                      <a:rPr lang="en-US" sz="1000" b="1" dirty="0"/>
                      <a:t>Elastic Load Balancing*</a:t>
                    </a:r>
                    <a:endParaRPr lang="en-US" b="1" dirty="0"/>
                  </a:p>
                </p:txBody>
              </p:sp>
              <p:pic>
                <p:nvPicPr>
                  <p:cNvPr id="23" name="Picture 26">
                    <a:extLst>
                      <a:ext uri="{FF2B5EF4-FFF2-40B4-BE49-F238E27FC236}">
                        <a16:creationId xmlns:a16="http://schemas.microsoft.com/office/drawing/2014/main" id="{FAEAA85E-BC2F-45F5-AB37-886E37827F6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7088338" y="673146"/>
                    <a:ext cx="544780" cy="653737"/>
                  </a:xfrm>
                  <a:prstGeom prst="rect">
                    <a:avLst/>
                  </a:prstGeom>
                </p:spPr>
              </p:pic>
            </p:grpSp>
            <p:sp>
              <p:nvSpPr>
                <p:cNvPr id="38" name="Rounded Rectangle 3">
                  <a:extLst>
                    <a:ext uri="{FF2B5EF4-FFF2-40B4-BE49-F238E27FC236}">
                      <a16:creationId xmlns:a16="http://schemas.microsoft.com/office/drawing/2014/main" id="{DF2CA1AC-A206-4DBF-91B6-665FE227BCD1}"/>
                    </a:ext>
                  </a:extLst>
                </p:cNvPr>
                <p:cNvSpPr/>
                <p:nvPr/>
              </p:nvSpPr>
              <p:spPr>
                <a:xfrm>
                  <a:off x="3393980" y="2881763"/>
                  <a:ext cx="3904201" cy="2847468"/>
                </a:xfrm>
                <a:prstGeom prst="roundRect">
                  <a:avLst>
                    <a:gd name="adj" fmla="val 9818"/>
                  </a:avLst>
                </a:prstGeom>
                <a:noFill/>
                <a:ln w="19050">
                  <a:solidFill>
                    <a:schemeClr val="tx1"/>
                  </a:solidFill>
                  <a:prstDash val="lgDashDot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dirty="0">
                    <a:solidFill>
                      <a:schemeClr val="tx1"/>
                    </a:solidFill>
                    <a:latin typeface="Helvetica Neue"/>
                    <a:cs typeface="Helvetica Neue"/>
                  </a:endParaRPr>
                </a:p>
              </p:txBody>
            </p:sp>
            <p:sp>
              <p:nvSpPr>
                <p:cNvPr id="39" name="TextBox 31">
                  <a:extLst>
                    <a:ext uri="{FF2B5EF4-FFF2-40B4-BE49-F238E27FC236}">
                      <a16:creationId xmlns:a16="http://schemas.microsoft.com/office/drawing/2014/main" id="{E41D23C1-C3E8-40E2-95A5-8D7ED9F3D939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3582484" y="5317235"/>
                  <a:ext cx="3552568" cy="379156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>
                  <a:spAutoFit/>
                </a:bodyPr>
                <a:lstStyle/>
                <a:p>
                  <a:pPr algn="ctr"/>
                  <a:r>
                    <a:rPr lang="en-US" sz="900" b="1" dirty="0">
                      <a:latin typeface="+mj-lt"/>
                      <a:ea typeface="Verdana" pitchFamily="34" charset="0"/>
                      <a:cs typeface="Helvetica Neue"/>
                    </a:rPr>
                    <a:t>Auto Scaling group</a:t>
                  </a:r>
                </a:p>
              </p:txBody>
            </p:sp>
            <p:grpSp>
              <p:nvGrpSpPr>
                <p:cNvPr id="35" name="그룹 34">
                  <a:extLst>
                    <a:ext uri="{FF2B5EF4-FFF2-40B4-BE49-F238E27FC236}">
                      <a16:creationId xmlns:a16="http://schemas.microsoft.com/office/drawing/2014/main" id="{CA7636DC-C085-4BBC-B049-5594DB21F0F3}"/>
                    </a:ext>
                  </a:extLst>
                </p:cNvPr>
                <p:cNvGrpSpPr/>
                <p:nvPr/>
              </p:nvGrpSpPr>
              <p:grpSpPr>
                <a:xfrm>
                  <a:off x="5010435" y="3681221"/>
                  <a:ext cx="651929" cy="836556"/>
                  <a:chOff x="944022" y="679296"/>
                  <a:chExt cx="643781" cy="836556"/>
                </a:xfrm>
              </p:grpSpPr>
              <p:pic>
                <p:nvPicPr>
                  <p:cNvPr id="36" name="Picture 145">
                    <a:extLst>
                      <a:ext uri="{FF2B5EF4-FFF2-40B4-BE49-F238E27FC236}">
                        <a16:creationId xmlns:a16="http://schemas.microsoft.com/office/drawing/2014/main" id="{E4BC39C8-515E-4D73-94C2-C034501CF95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993182" y="679296"/>
                    <a:ext cx="544781" cy="653737"/>
                  </a:xfrm>
                  <a:prstGeom prst="rect">
                    <a:avLst/>
                  </a:prstGeom>
                </p:spPr>
              </p:pic>
              <p:sp>
                <p:nvSpPr>
                  <p:cNvPr id="37" name="TextBox 36">
                    <a:extLst>
                      <a:ext uri="{FF2B5EF4-FFF2-40B4-BE49-F238E27FC236}">
                        <a16:creationId xmlns:a16="http://schemas.microsoft.com/office/drawing/2014/main" id="{1A71ABAC-E80E-4913-9033-469F0F394260}"/>
                      </a:ext>
                    </a:extLst>
                  </p:cNvPr>
                  <p:cNvSpPr txBox="1"/>
                  <p:nvPr/>
                </p:nvSpPr>
                <p:spPr>
                  <a:xfrm>
                    <a:off x="944022" y="1360220"/>
                    <a:ext cx="643781" cy="155632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 anchor="t">
                    <a:noAutofit/>
                  </a:bodyPr>
                  <a:lstStyle/>
                  <a:p>
                    <a:pPr algn="ctr"/>
                    <a:r>
                      <a:rPr lang="en-US" sz="1000" b="1" dirty="0"/>
                      <a:t>Amazon EC2</a:t>
                    </a:r>
                    <a:endParaRPr lang="en-US" b="1" dirty="0"/>
                  </a:p>
                </p:txBody>
              </p:sp>
            </p:grp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FC84E88C-A367-4521-B9C1-D5F54CF97141}"/>
                    </a:ext>
                  </a:extLst>
                </p:cNvPr>
                <p:cNvSpPr txBox="1"/>
                <p:nvPr/>
              </p:nvSpPr>
              <p:spPr>
                <a:xfrm>
                  <a:off x="6125696" y="3847244"/>
                  <a:ext cx="544780" cy="4247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90000"/>
                    </a:lnSpc>
                  </a:pPr>
                  <a:r>
                    <a:rPr lang="en-US" altLang="ko-KR" sz="2400" dirty="0"/>
                    <a:t>…</a:t>
                  </a:r>
                  <a:endParaRPr lang="ko-KR" altLang="en-US" sz="2400" dirty="0"/>
                </a:p>
              </p:txBody>
            </p:sp>
            <p:grpSp>
              <p:nvGrpSpPr>
                <p:cNvPr id="51" name="그룹 50">
                  <a:extLst>
                    <a:ext uri="{FF2B5EF4-FFF2-40B4-BE49-F238E27FC236}">
                      <a16:creationId xmlns:a16="http://schemas.microsoft.com/office/drawing/2014/main" id="{3A7927A3-0F7B-48A5-A748-434DFDDEF455}"/>
                    </a:ext>
                  </a:extLst>
                </p:cNvPr>
                <p:cNvGrpSpPr/>
                <p:nvPr/>
              </p:nvGrpSpPr>
              <p:grpSpPr>
                <a:xfrm>
                  <a:off x="5263291" y="1855290"/>
                  <a:ext cx="943550" cy="805093"/>
                  <a:chOff x="344931" y="710759"/>
                  <a:chExt cx="943550" cy="805093"/>
                </a:xfrm>
              </p:grpSpPr>
              <p:pic>
                <p:nvPicPr>
                  <p:cNvPr id="52" name="Picture 7">
                    <a:extLst>
                      <a:ext uri="{FF2B5EF4-FFF2-40B4-BE49-F238E27FC236}">
                        <a16:creationId xmlns:a16="http://schemas.microsoft.com/office/drawing/2014/main" id="{0569742D-AE9B-4813-8522-036B60E09BD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9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554044" y="710759"/>
                    <a:ext cx="525324" cy="596313"/>
                  </a:xfrm>
                  <a:prstGeom prst="rect">
                    <a:avLst/>
                  </a:prstGeom>
                </p:spPr>
              </p:pic>
              <p:sp>
                <p:nvSpPr>
                  <p:cNvPr id="53" name="TextBox 52">
                    <a:extLst>
                      <a:ext uri="{FF2B5EF4-FFF2-40B4-BE49-F238E27FC236}">
                        <a16:creationId xmlns:a16="http://schemas.microsoft.com/office/drawing/2014/main" id="{FEEBD4E9-A639-4D55-9794-FE306B036298}"/>
                      </a:ext>
                    </a:extLst>
                  </p:cNvPr>
                  <p:cNvSpPr txBox="1"/>
                  <p:nvPr/>
                </p:nvSpPr>
                <p:spPr>
                  <a:xfrm>
                    <a:off x="344931" y="1360404"/>
                    <a:ext cx="943550" cy="155448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 anchor="t">
                    <a:noAutofit/>
                  </a:bodyPr>
                  <a:lstStyle/>
                  <a:p>
                    <a:pPr algn="ctr"/>
                    <a:r>
                      <a:rPr lang="en-US" sz="1000" b="1" dirty="0"/>
                      <a:t>Amazon </a:t>
                    </a:r>
                    <a:r>
                      <a:rPr lang="en-US" sz="1000" b="1" dirty="0" err="1"/>
                      <a:t>CloudWatch</a:t>
                    </a:r>
                    <a:endParaRPr lang="en-US" sz="1000" b="1" dirty="0"/>
                  </a:p>
                </p:txBody>
              </p:sp>
            </p:grpSp>
            <p:grpSp>
              <p:nvGrpSpPr>
                <p:cNvPr id="54" name="그룹 53">
                  <a:extLst>
                    <a:ext uri="{FF2B5EF4-FFF2-40B4-BE49-F238E27FC236}">
                      <a16:creationId xmlns:a16="http://schemas.microsoft.com/office/drawing/2014/main" id="{FC752BD3-33A3-44C2-8093-918BE5D1831B}"/>
                    </a:ext>
                  </a:extLst>
                </p:cNvPr>
                <p:cNvGrpSpPr/>
                <p:nvPr/>
              </p:nvGrpSpPr>
              <p:grpSpPr>
                <a:xfrm>
                  <a:off x="4100649" y="5195522"/>
                  <a:ext cx="630932" cy="933438"/>
                  <a:chOff x="1268599" y="1864690"/>
                  <a:chExt cx="630932" cy="933438"/>
                </a:xfrm>
              </p:grpSpPr>
              <p:sp>
                <p:nvSpPr>
                  <p:cNvPr id="55" name="TextBox 54">
                    <a:extLst>
                      <a:ext uri="{FF2B5EF4-FFF2-40B4-BE49-F238E27FC236}">
                        <a16:creationId xmlns:a16="http://schemas.microsoft.com/office/drawing/2014/main" id="{83BFFCB5-470C-4506-9E08-BCDE235B389B}"/>
                      </a:ext>
                    </a:extLst>
                  </p:cNvPr>
                  <p:cNvSpPr txBox="1"/>
                  <p:nvPr/>
                </p:nvSpPr>
                <p:spPr>
                  <a:xfrm>
                    <a:off x="1268599" y="2523808"/>
                    <a:ext cx="630932" cy="274320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 anchor="t">
                    <a:noAutofit/>
                  </a:bodyPr>
                  <a:lstStyle/>
                  <a:p>
                    <a:pPr algn="ctr"/>
                    <a:r>
                      <a:rPr lang="en-US" sz="800" b="1" dirty="0"/>
                      <a:t>Auto Scaling</a:t>
                    </a:r>
                    <a:endParaRPr lang="en-US" sz="1400" b="1" dirty="0"/>
                  </a:p>
                </p:txBody>
              </p:sp>
              <p:pic>
                <p:nvPicPr>
                  <p:cNvPr id="56" name="Picture 152">
                    <a:extLst>
                      <a:ext uri="{FF2B5EF4-FFF2-40B4-BE49-F238E27FC236}">
                        <a16:creationId xmlns:a16="http://schemas.microsoft.com/office/drawing/2014/main" id="{AEF5292C-B16E-4C80-8122-B1F787539C5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0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11675" y="1864690"/>
                    <a:ext cx="544781" cy="529649"/>
                  </a:xfrm>
                  <a:prstGeom prst="rect">
                    <a:avLst/>
                  </a:prstGeom>
                </p:spPr>
              </p:pic>
            </p:grpSp>
            <p:cxnSp>
              <p:nvCxnSpPr>
                <p:cNvPr id="59" name="Straight Connector 8">
                  <a:extLst>
                    <a:ext uri="{FF2B5EF4-FFF2-40B4-BE49-F238E27FC236}">
                      <a16:creationId xmlns:a16="http://schemas.microsoft.com/office/drawing/2014/main" id="{874B7E8F-96ED-42D6-8FBE-9CF5597C9CC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158308" y="2492896"/>
                  <a:ext cx="1" cy="368913"/>
                </a:xfrm>
                <a:prstGeom prst="line">
                  <a:avLst/>
                </a:prstGeom>
                <a:ln>
                  <a:solidFill>
                    <a:srgbClr val="414042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0" name="Straight Connector 8">
                  <a:extLst>
                    <a:ext uri="{FF2B5EF4-FFF2-40B4-BE49-F238E27FC236}">
                      <a16:creationId xmlns:a16="http://schemas.microsoft.com/office/drawing/2014/main" id="{14AF8E63-F1B7-4700-BAB1-FA1720C0865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942284" y="2450836"/>
                  <a:ext cx="416484" cy="0"/>
                </a:xfrm>
                <a:prstGeom prst="line">
                  <a:avLst/>
                </a:prstGeom>
                <a:ln>
                  <a:solidFill>
                    <a:srgbClr val="414042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61" name="그룹 60">
                  <a:extLst>
                    <a:ext uri="{FF2B5EF4-FFF2-40B4-BE49-F238E27FC236}">
                      <a16:creationId xmlns:a16="http://schemas.microsoft.com/office/drawing/2014/main" id="{085AF2EF-C4DF-4A27-A79E-168881029502}"/>
                    </a:ext>
                  </a:extLst>
                </p:cNvPr>
                <p:cNvGrpSpPr/>
                <p:nvPr/>
              </p:nvGrpSpPr>
              <p:grpSpPr>
                <a:xfrm>
                  <a:off x="4105925" y="1955032"/>
                  <a:ext cx="636547" cy="951092"/>
                  <a:chOff x="489459" y="1847036"/>
                  <a:chExt cx="636547" cy="951092"/>
                </a:xfrm>
              </p:grpSpPr>
              <p:sp>
                <p:nvSpPr>
                  <p:cNvPr id="62" name="TextBox 61">
                    <a:extLst>
                      <a:ext uri="{FF2B5EF4-FFF2-40B4-BE49-F238E27FC236}">
                        <a16:creationId xmlns:a16="http://schemas.microsoft.com/office/drawing/2014/main" id="{763F523A-6315-4DEA-A824-B08A87078225}"/>
                      </a:ext>
                    </a:extLst>
                  </p:cNvPr>
                  <p:cNvSpPr txBox="1"/>
                  <p:nvPr/>
                </p:nvSpPr>
                <p:spPr>
                  <a:xfrm>
                    <a:off x="489459" y="2523808"/>
                    <a:ext cx="636547" cy="274320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 anchor="t">
                    <a:noAutofit/>
                  </a:bodyPr>
                  <a:lstStyle/>
                  <a:p>
                    <a:pPr algn="ctr"/>
                    <a:r>
                      <a:rPr lang="en-US" sz="800" b="1" dirty="0"/>
                      <a:t>AMI</a:t>
                    </a:r>
                    <a:endParaRPr lang="en-US" sz="1400" b="1" dirty="0"/>
                  </a:p>
                </p:txBody>
              </p:sp>
              <p:pic>
                <p:nvPicPr>
                  <p:cNvPr id="63" name="Picture 135">
                    <a:extLst>
                      <a:ext uri="{FF2B5EF4-FFF2-40B4-BE49-F238E27FC236}">
                        <a16:creationId xmlns:a16="http://schemas.microsoft.com/office/drawing/2014/main" id="{59B77AA8-DA6B-4DF6-9285-A3145F6E251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1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535342" y="1847036"/>
                    <a:ext cx="544781" cy="564959"/>
                  </a:xfrm>
                  <a:prstGeom prst="rect">
                    <a:avLst/>
                  </a:prstGeom>
                </p:spPr>
              </p:pic>
            </p:grpSp>
          </p:grp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70D89BD6-E533-427E-9D5C-D4D51431A6FA}"/>
                  </a:ext>
                </a:extLst>
              </p:cNvPr>
              <p:cNvSpPr txBox="1"/>
              <p:nvPr/>
            </p:nvSpPr>
            <p:spPr>
              <a:xfrm>
                <a:off x="7227671" y="4728505"/>
                <a:ext cx="1787670" cy="5078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>
                  <a:lnSpc>
                    <a:spcPct val="90000"/>
                  </a:lnSpc>
                </a:pPr>
                <a:r>
                  <a:rPr lang="ko-KR" altLang="en-US" sz="1000" dirty="0"/>
                  <a:t>사용량 증가로 늘어난</a:t>
                </a:r>
                <a:endParaRPr lang="en-US" altLang="ko-KR" sz="1000" dirty="0"/>
              </a:p>
              <a:p>
                <a:pPr algn="ctr">
                  <a:lnSpc>
                    <a:spcPct val="90000"/>
                  </a:lnSpc>
                </a:pPr>
                <a:r>
                  <a:rPr lang="ko-KR" altLang="en-US" sz="1000" dirty="0"/>
                  <a:t>여러 대의 서버에 트래픽을</a:t>
                </a:r>
                <a:endParaRPr lang="en-US" altLang="ko-KR" sz="1000" dirty="0"/>
              </a:p>
              <a:p>
                <a:pPr algn="ctr">
                  <a:lnSpc>
                    <a:spcPct val="90000"/>
                  </a:lnSpc>
                </a:pPr>
                <a:r>
                  <a:rPr lang="ko-KR" altLang="en-US" sz="1000" dirty="0"/>
                  <a:t>적절하게 분산한다</a:t>
                </a:r>
                <a:endParaRPr lang="en-US" altLang="ko-KR" sz="10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61347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5">
            <a:extLst>
              <a:ext uri="{FF2B5EF4-FFF2-40B4-BE49-F238E27FC236}">
                <a16:creationId xmlns:a16="http://schemas.microsoft.com/office/drawing/2014/main" id="{837A18F5-B2CA-469B-AAE1-7A928B09E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876" y="609600"/>
            <a:ext cx="9143538" cy="1066800"/>
          </a:xfrm>
        </p:spPr>
        <p:txBody>
          <a:bodyPr/>
          <a:lstStyle/>
          <a:p>
            <a:r>
              <a:rPr lang="ko-KR" altLang="en-US" dirty="0"/>
              <a:t>추진 일정 계획 대비 실적</a:t>
            </a:r>
            <a:endParaRPr lang="ko-KR" dirty="0"/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E836F2A5-5654-4985-B4C8-3291DA62BD85}"/>
              </a:ext>
            </a:extLst>
          </p:cNvPr>
          <p:cNvGrpSpPr/>
          <p:nvPr/>
        </p:nvGrpSpPr>
        <p:grpSpPr>
          <a:xfrm>
            <a:off x="1839142" y="4290694"/>
            <a:ext cx="731520" cy="806494"/>
            <a:chOff x="454119" y="709358"/>
            <a:chExt cx="731520" cy="806494"/>
          </a:xfrm>
        </p:grpSpPr>
        <p:pic>
          <p:nvPicPr>
            <p:cNvPr id="25" name="Picture 5">
              <a:extLst>
                <a:ext uri="{FF2B5EF4-FFF2-40B4-BE49-F238E27FC236}">
                  <a16:creationId xmlns:a16="http://schemas.microsoft.com/office/drawing/2014/main" id="{B2982FE6-5D47-4EE7-8256-804A4516456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7678" y="709358"/>
              <a:ext cx="521367" cy="625640"/>
            </a:xfrm>
            <a:prstGeom prst="rect">
              <a:avLst/>
            </a:prstGeom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26873CF-BA3C-41EA-8A1F-B73E3962D78B}"/>
                </a:ext>
              </a:extLst>
            </p:cNvPr>
            <p:cNvSpPr txBox="1"/>
            <p:nvPr/>
          </p:nvSpPr>
          <p:spPr>
            <a:xfrm>
              <a:off x="454119" y="1360220"/>
              <a:ext cx="731520" cy="155632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/>
            <a:p>
              <a:pPr algn="ctr"/>
              <a:r>
                <a:rPr lang="en-US" sz="1000" b="1" dirty="0"/>
                <a:t>Amazon</a:t>
              </a:r>
              <a:br>
                <a:rPr lang="en-US" sz="1000" b="1" dirty="0"/>
              </a:br>
              <a:r>
                <a:rPr lang="en-US" sz="1000" b="1" dirty="0"/>
                <a:t>S3</a:t>
              </a:r>
              <a:endParaRPr lang="en-US" b="1" dirty="0"/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7091DBFB-7537-4B38-B270-15E56C2F5231}"/>
              </a:ext>
            </a:extLst>
          </p:cNvPr>
          <p:cNvGrpSpPr/>
          <p:nvPr/>
        </p:nvGrpSpPr>
        <p:grpSpPr>
          <a:xfrm>
            <a:off x="1756008" y="3081886"/>
            <a:ext cx="894752" cy="797465"/>
            <a:chOff x="356109" y="718387"/>
            <a:chExt cx="894752" cy="797465"/>
          </a:xfrm>
        </p:grpSpPr>
        <p:pic>
          <p:nvPicPr>
            <p:cNvPr id="28" name="Picture 5">
              <a:extLst>
                <a:ext uri="{FF2B5EF4-FFF2-40B4-BE49-F238E27FC236}">
                  <a16:creationId xmlns:a16="http://schemas.microsoft.com/office/drawing/2014/main" id="{0E63B504-3184-486D-B938-1623D4E8C61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2802" y="718387"/>
              <a:ext cx="521366" cy="602829"/>
            </a:xfrm>
            <a:prstGeom prst="rect">
              <a:avLst/>
            </a:prstGeom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9A226AE8-A37F-4945-8E35-5905CC0B28FA}"/>
                </a:ext>
              </a:extLst>
            </p:cNvPr>
            <p:cNvSpPr txBox="1"/>
            <p:nvPr/>
          </p:nvSpPr>
          <p:spPr>
            <a:xfrm>
              <a:off x="356109" y="1360220"/>
              <a:ext cx="894752" cy="155632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/>
            <a:p>
              <a:pPr algn="ctr"/>
              <a:r>
                <a:rPr lang="en-US" sz="1000" b="1" dirty="0"/>
                <a:t>Amazon</a:t>
              </a:r>
              <a:br>
                <a:rPr lang="en-US" sz="1000" b="1" dirty="0"/>
              </a:br>
              <a:r>
                <a:rPr lang="en-US" sz="1000" b="1" dirty="0"/>
                <a:t>RDS</a:t>
              </a:r>
              <a:endParaRPr lang="en-US" b="1" dirty="0"/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6060A2E1-A7CB-43D6-8B0F-7D83AE2FF93B}"/>
              </a:ext>
            </a:extLst>
          </p:cNvPr>
          <p:cNvGrpSpPr/>
          <p:nvPr/>
        </p:nvGrpSpPr>
        <p:grpSpPr>
          <a:xfrm>
            <a:off x="4296915" y="3642385"/>
            <a:ext cx="651929" cy="836556"/>
            <a:chOff x="944022" y="679296"/>
            <a:chExt cx="643781" cy="836556"/>
          </a:xfrm>
        </p:grpSpPr>
        <p:pic>
          <p:nvPicPr>
            <p:cNvPr id="40" name="Picture 145">
              <a:extLst>
                <a:ext uri="{FF2B5EF4-FFF2-40B4-BE49-F238E27FC236}">
                  <a16:creationId xmlns:a16="http://schemas.microsoft.com/office/drawing/2014/main" id="{CC0C24AF-FC34-4965-91A5-B0D887AA6A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3182" y="679296"/>
              <a:ext cx="544781" cy="653737"/>
            </a:xfrm>
            <a:prstGeom prst="rect">
              <a:avLst/>
            </a:prstGeom>
          </p:spPr>
        </p:pic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4DF83C3-07CF-4C1D-8F13-C9E475A250D7}"/>
                </a:ext>
              </a:extLst>
            </p:cNvPr>
            <p:cNvSpPr txBox="1"/>
            <p:nvPr/>
          </p:nvSpPr>
          <p:spPr>
            <a:xfrm>
              <a:off x="944022" y="1360220"/>
              <a:ext cx="643781" cy="155632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/>
            <a:p>
              <a:pPr algn="ctr"/>
              <a:r>
                <a:rPr lang="en-US" sz="1000" b="1" dirty="0"/>
                <a:t>Amazon EC2</a:t>
              </a:r>
              <a:endParaRPr lang="en-US" b="1" dirty="0"/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11E5683B-728D-454A-8F49-5204C913742D}"/>
              </a:ext>
            </a:extLst>
          </p:cNvPr>
          <p:cNvGrpSpPr/>
          <p:nvPr/>
        </p:nvGrpSpPr>
        <p:grpSpPr>
          <a:xfrm>
            <a:off x="9574139" y="4125228"/>
            <a:ext cx="1078992" cy="987859"/>
            <a:chOff x="4591147" y="791846"/>
            <a:chExt cx="1078992" cy="987859"/>
          </a:xfrm>
        </p:grpSpPr>
        <p:pic>
          <p:nvPicPr>
            <p:cNvPr id="43" name="Picture 4">
              <a:extLst>
                <a:ext uri="{FF2B5EF4-FFF2-40B4-BE49-F238E27FC236}">
                  <a16:creationId xmlns:a16="http://schemas.microsoft.com/office/drawing/2014/main" id="{D0B5FA26-E31D-4B52-8E64-DFD6E472F1D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74385" y="791846"/>
              <a:ext cx="731520" cy="731520"/>
            </a:xfrm>
            <a:prstGeom prst="rect">
              <a:avLst/>
            </a:prstGeom>
          </p:spPr>
        </p:pic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8915C473-44A2-465D-B3CF-82CEEEDA54CB}"/>
                </a:ext>
              </a:extLst>
            </p:cNvPr>
            <p:cNvSpPr txBox="1"/>
            <p:nvPr/>
          </p:nvSpPr>
          <p:spPr>
            <a:xfrm>
              <a:off x="4591147" y="1624257"/>
              <a:ext cx="1078992" cy="15544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algn="ctr"/>
              <a:r>
                <a:rPr lang="en-US" sz="1000" dirty="0">
                  <a:latin typeface="Helvetica Neue"/>
                  <a:cs typeface="Helvetica Neue"/>
                </a:rPr>
                <a:t>client</a:t>
              </a:r>
            </a:p>
          </p:txBody>
        </p:sp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A12B85A7-188C-4D7E-B06E-F3F3FF0C3D02}"/>
              </a:ext>
            </a:extLst>
          </p:cNvPr>
          <p:cNvGrpSpPr/>
          <p:nvPr/>
        </p:nvGrpSpPr>
        <p:grpSpPr>
          <a:xfrm>
            <a:off x="7853936" y="3641670"/>
            <a:ext cx="1078992" cy="919852"/>
            <a:chOff x="5700247" y="859853"/>
            <a:chExt cx="1078992" cy="919852"/>
          </a:xfrm>
        </p:grpSpPr>
        <p:pic>
          <p:nvPicPr>
            <p:cNvPr id="46" name="Picture 9">
              <a:extLst>
                <a:ext uri="{FF2B5EF4-FFF2-40B4-BE49-F238E27FC236}">
                  <a16:creationId xmlns:a16="http://schemas.microsoft.com/office/drawing/2014/main" id="{12039985-39EC-497C-A185-04BC0DD4022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4224" y="859853"/>
              <a:ext cx="709267" cy="701253"/>
            </a:xfrm>
            <a:prstGeom prst="rect">
              <a:avLst/>
            </a:prstGeom>
          </p:spPr>
        </p:pic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42B5D653-5EA4-48C9-8BD5-10B8EB5906F3}"/>
                </a:ext>
              </a:extLst>
            </p:cNvPr>
            <p:cNvSpPr txBox="1"/>
            <p:nvPr/>
          </p:nvSpPr>
          <p:spPr>
            <a:xfrm>
              <a:off x="5700247" y="1624257"/>
              <a:ext cx="1078992" cy="15544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algn="ctr"/>
              <a:r>
                <a:rPr lang="en-US" sz="1000" dirty="0">
                  <a:latin typeface="Helvetica Neue"/>
                  <a:cs typeface="Helvetica Neue"/>
                </a:rPr>
                <a:t>Internet</a:t>
              </a:r>
            </a:p>
          </p:txBody>
        </p:sp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178F8F13-D683-46BA-9FA0-46512C186275}"/>
              </a:ext>
            </a:extLst>
          </p:cNvPr>
          <p:cNvGrpSpPr/>
          <p:nvPr/>
        </p:nvGrpSpPr>
        <p:grpSpPr>
          <a:xfrm>
            <a:off x="9587422" y="2921167"/>
            <a:ext cx="1078992" cy="998730"/>
            <a:chOff x="4620069" y="2122985"/>
            <a:chExt cx="1078992" cy="998730"/>
          </a:xfrm>
        </p:grpSpPr>
        <p:pic>
          <p:nvPicPr>
            <p:cNvPr id="49" name="Picture 10">
              <a:extLst>
                <a:ext uri="{FF2B5EF4-FFF2-40B4-BE49-F238E27FC236}">
                  <a16:creationId xmlns:a16="http://schemas.microsoft.com/office/drawing/2014/main" id="{8F80447E-3CE0-4EA7-9D25-398808EC8DD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06647" y="2122985"/>
              <a:ext cx="479271" cy="731520"/>
            </a:xfrm>
            <a:prstGeom prst="rect">
              <a:avLst/>
            </a:prstGeom>
          </p:spPr>
        </p:pic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2E10B1B2-82D9-4682-9E2E-BAB26934FE08}"/>
                </a:ext>
              </a:extLst>
            </p:cNvPr>
            <p:cNvSpPr txBox="1"/>
            <p:nvPr/>
          </p:nvSpPr>
          <p:spPr>
            <a:xfrm>
              <a:off x="4620069" y="2966267"/>
              <a:ext cx="1078992" cy="15544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algn="ctr"/>
              <a:r>
                <a:rPr lang="en-US" sz="1000" dirty="0">
                  <a:latin typeface="Helvetica Neue"/>
                  <a:cs typeface="Helvetica Neue"/>
                </a:rPr>
                <a:t>mobile client</a:t>
              </a:r>
            </a:p>
          </p:txBody>
        </p:sp>
      </p:grpSp>
      <p:cxnSp>
        <p:nvCxnSpPr>
          <p:cNvPr id="57" name="Straight Connector 8">
            <a:extLst>
              <a:ext uri="{FF2B5EF4-FFF2-40B4-BE49-F238E27FC236}">
                <a16:creationId xmlns:a16="http://schemas.microsoft.com/office/drawing/2014/main" id="{6E41A2C0-5ED2-47C3-98CA-57B4CE23C9B1}"/>
              </a:ext>
            </a:extLst>
          </p:cNvPr>
          <p:cNvCxnSpPr>
            <a:cxnSpLocks/>
          </p:cNvCxnSpPr>
          <p:nvPr/>
        </p:nvCxnSpPr>
        <p:spPr>
          <a:xfrm flipH="1" flipV="1">
            <a:off x="2536076" y="3389827"/>
            <a:ext cx="1686128" cy="552266"/>
          </a:xfrm>
          <a:prstGeom prst="line">
            <a:avLst/>
          </a:prstGeom>
          <a:ln>
            <a:solidFill>
              <a:srgbClr val="41404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8">
            <a:extLst>
              <a:ext uri="{FF2B5EF4-FFF2-40B4-BE49-F238E27FC236}">
                <a16:creationId xmlns:a16="http://schemas.microsoft.com/office/drawing/2014/main" id="{506C1FDE-31B7-4666-A500-A628563B6680}"/>
              </a:ext>
            </a:extLst>
          </p:cNvPr>
          <p:cNvCxnSpPr>
            <a:cxnSpLocks/>
          </p:cNvCxnSpPr>
          <p:nvPr/>
        </p:nvCxnSpPr>
        <p:spPr>
          <a:xfrm flipH="1">
            <a:off x="2536076" y="3969253"/>
            <a:ext cx="1686128" cy="683883"/>
          </a:xfrm>
          <a:prstGeom prst="line">
            <a:avLst/>
          </a:prstGeom>
          <a:ln>
            <a:solidFill>
              <a:srgbClr val="41404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8">
            <a:extLst>
              <a:ext uri="{FF2B5EF4-FFF2-40B4-BE49-F238E27FC236}">
                <a16:creationId xmlns:a16="http://schemas.microsoft.com/office/drawing/2014/main" id="{60F8F87C-E137-44E9-A616-24545DA97807}"/>
              </a:ext>
            </a:extLst>
          </p:cNvPr>
          <p:cNvCxnSpPr>
            <a:cxnSpLocks/>
          </p:cNvCxnSpPr>
          <p:nvPr/>
        </p:nvCxnSpPr>
        <p:spPr>
          <a:xfrm flipH="1">
            <a:off x="5086300" y="3985002"/>
            <a:ext cx="2664296" cy="0"/>
          </a:xfrm>
          <a:prstGeom prst="line">
            <a:avLst/>
          </a:prstGeom>
          <a:ln>
            <a:solidFill>
              <a:srgbClr val="41404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8">
            <a:extLst>
              <a:ext uri="{FF2B5EF4-FFF2-40B4-BE49-F238E27FC236}">
                <a16:creationId xmlns:a16="http://schemas.microsoft.com/office/drawing/2014/main" id="{22057195-E96E-4514-A44B-12C3726B6E18}"/>
              </a:ext>
            </a:extLst>
          </p:cNvPr>
          <p:cNvCxnSpPr>
            <a:cxnSpLocks/>
          </p:cNvCxnSpPr>
          <p:nvPr/>
        </p:nvCxnSpPr>
        <p:spPr>
          <a:xfrm flipH="1">
            <a:off x="8932928" y="3977968"/>
            <a:ext cx="403796" cy="0"/>
          </a:xfrm>
          <a:prstGeom prst="line">
            <a:avLst/>
          </a:prstGeom>
          <a:ln>
            <a:solidFill>
              <a:srgbClr val="41404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7" name="TextBox 66">
            <a:extLst>
              <a:ext uri="{FF2B5EF4-FFF2-40B4-BE49-F238E27FC236}">
                <a16:creationId xmlns:a16="http://schemas.microsoft.com/office/drawing/2014/main" id="{11A0F2BB-6533-4F54-A0C5-E06AA64447E5}"/>
              </a:ext>
            </a:extLst>
          </p:cNvPr>
          <p:cNvSpPr txBox="1"/>
          <p:nvPr/>
        </p:nvSpPr>
        <p:spPr>
          <a:xfrm>
            <a:off x="7261406" y="3235866"/>
            <a:ext cx="2172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ko-KR" altLang="en-US" sz="1000" dirty="0"/>
              <a:t>사용자는</a:t>
            </a:r>
            <a:endParaRPr lang="en-US" altLang="ko-KR" sz="1000" dirty="0"/>
          </a:p>
          <a:p>
            <a:pPr algn="ctr">
              <a:lnSpc>
                <a:spcPct val="90000"/>
              </a:lnSpc>
            </a:pPr>
            <a:r>
              <a:rPr lang="ko-KR" altLang="en-US" sz="1000" dirty="0"/>
              <a:t>인터넷을 이용하여 서비스에 접근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3F62093A-A05D-449F-AFE6-F28EEC6F4EE7}"/>
              </a:ext>
            </a:extLst>
          </p:cNvPr>
          <p:cNvSpPr txBox="1"/>
          <p:nvPr/>
        </p:nvSpPr>
        <p:spPr>
          <a:xfrm>
            <a:off x="3185593" y="3158206"/>
            <a:ext cx="27222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ko-KR" altLang="en-US" sz="1000" dirty="0"/>
              <a:t>인터넷을 이용해 접근한 사용자는</a:t>
            </a:r>
            <a:endParaRPr lang="en-US" altLang="ko-KR" sz="1000" dirty="0"/>
          </a:p>
          <a:p>
            <a:pPr algn="ctr">
              <a:lnSpc>
                <a:spcPct val="90000"/>
              </a:lnSpc>
            </a:pPr>
            <a:r>
              <a:rPr lang="en-US" altLang="ko-KR" sz="1000" dirty="0"/>
              <a:t>EC2 </a:t>
            </a:r>
            <a:r>
              <a:rPr lang="ko-KR" altLang="en-US" sz="1000" dirty="0"/>
              <a:t>에 올라가 있는 웹 서비스를 이용한다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D0572C1F-42D2-4C36-B5B1-E81458A08665}"/>
              </a:ext>
            </a:extLst>
          </p:cNvPr>
          <p:cNvSpPr txBox="1"/>
          <p:nvPr/>
        </p:nvSpPr>
        <p:spPr>
          <a:xfrm>
            <a:off x="939852" y="2678436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ko-KR" altLang="en-US" sz="1000" dirty="0"/>
              <a:t>설문지</a:t>
            </a:r>
            <a:r>
              <a:rPr lang="en-US" altLang="ko-KR" sz="1000" dirty="0"/>
              <a:t>, </a:t>
            </a:r>
            <a:r>
              <a:rPr lang="ko-KR" altLang="en-US" sz="1000" dirty="0"/>
              <a:t>설문결과</a:t>
            </a:r>
            <a:r>
              <a:rPr lang="en-US" altLang="ko-KR" sz="1000" dirty="0"/>
              <a:t>, </a:t>
            </a:r>
            <a:r>
              <a:rPr lang="ko-KR" altLang="en-US" sz="1000" dirty="0" err="1"/>
              <a:t>별점</a:t>
            </a:r>
            <a:r>
              <a:rPr lang="ko-KR" altLang="en-US" sz="1000" dirty="0"/>
              <a:t> 등 현재 학기의</a:t>
            </a:r>
            <a:endParaRPr lang="en-US" altLang="ko-KR" sz="1000" dirty="0"/>
          </a:p>
          <a:p>
            <a:pPr algn="ctr">
              <a:lnSpc>
                <a:spcPct val="90000"/>
              </a:lnSpc>
            </a:pPr>
            <a:r>
              <a:rPr lang="ko-KR" altLang="en-US" sz="1000" dirty="0"/>
              <a:t>자료를 데이터 베이스에 저장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FA738D8A-479C-4F24-BB68-901884E0D99D}"/>
              </a:ext>
            </a:extLst>
          </p:cNvPr>
          <p:cNvSpPr txBox="1"/>
          <p:nvPr/>
        </p:nvSpPr>
        <p:spPr>
          <a:xfrm>
            <a:off x="693812" y="5229200"/>
            <a:ext cx="2685351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ko-KR" altLang="en-US" sz="1000" dirty="0"/>
              <a:t>지난 학기의 자료는 변경될 일이 없으므로</a:t>
            </a:r>
            <a:endParaRPr lang="en-US" altLang="ko-KR" sz="1000" dirty="0"/>
          </a:p>
          <a:p>
            <a:pPr algn="ctr">
              <a:lnSpc>
                <a:spcPct val="90000"/>
              </a:lnSpc>
            </a:pPr>
            <a:r>
              <a:rPr lang="ko-KR" altLang="en-US" sz="1000" dirty="0"/>
              <a:t>스토리지에 저장하여 비용 절감 및</a:t>
            </a:r>
            <a:endParaRPr lang="en-US" altLang="ko-KR" sz="1000" dirty="0"/>
          </a:p>
          <a:p>
            <a:pPr algn="ctr">
              <a:lnSpc>
                <a:spcPct val="90000"/>
              </a:lnSpc>
            </a:pPr>
            <a:r>
              <a:rPr lang="ko-KR" altLang="en-US" sz="1000" dirty="0"/>
              <a:t>서비스에서 이용하는 리소스들 저장</a:t>
            </a:r>
          </a:p>
        </p:txBody>
      </p:sp>
      <p:cxnSp>
        <p:nvCxnSpPr>
          <p:cNvPr id="72" name="Straight Connector 8">
            <a:extLst>
              <a:ext uri="{FF2B5EF4-FFF2-40B4-BE49-F238E27FC236}">
                <a16:creationId xmlns:a16="http://schemas.microsoft.com/office/drawing/2014/main" id="{C07408AA-59F3-476C-B20B-FA3B472DDA7D}"/>
              </a:ext>
            </a:extLst>
          </p:cNvPr>
          <p:cNvCxnSpPr>
            <a:cxnSpLocks/>
          </p:cNvCxnSpPr>
          <p:nvPr/>
        </p:nvCxnSpPr>
        <p:spPr>
          <a:xfrm flipV="1">
            <a:off x="2205315" y="4060663"/>
            <a:ext cx="0" cy="159574"/>
          </a:xfrm>
          <a:prstGeom prst="line">
            <a:avLst/>
          </a:prstGeom>
          <a:ln>
            <a:solidFill>
              <a:srgbClr val="41404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0211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5">
            <a:extLst>
              <a:ext uri="{FF2B5EF4-FFF2-40B4-BE49-F238E27FC236}">
                <a16:creationId xmlns:a16="http://schemas.microsoft.com/office/drawing/2014/main" id="{837A18F5-B2CA-469B-AAE1-7A928B09E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876" y="609600"/>
            <a:ext cx="9143538" cy="1066800"/>
          </a:xfrm>
        </p:spPr>
        <p:txBody>
          <a:bodyPr/>
          <a:lstStyle/>
          <a:p>
            <a:r>
              <a:rPr lang="ko-KR" altLang="en-US" dirty="0"/>
              <a:t>구현하지 못한 기능</a:t>
            </a:r>
            <a:endParaRPr lang="ko-KR" dirty="0"/>
          </a:p>
        </p:txBody>
      </p:sp>
      <p:sp>
        <p:nvSpPr>
          <p:cNvPr id="30" name="내용 개체 틀 4">
            <a:extLst>
              <a:ext uri="{FF2B5EF4-FFF2-40B4-BE49-F238E27FC236}">
                <a16:creationId xmlns:a16="http://schemas.microsoft.com/office/drawing/2014/main" id="{7A81ED9D-E13D-4B7E-B603-F95B42C08665}"/>
              </a:ext>
            </a:extLst>
          </p:cNvPr>
          <p:cNvSpPr txBox="1">
            <a:spLocks/>
          </p:cNvSpPr>
          <p:nvPr/>
        </p:nvSpPr>
        <p:spPr>
          <a:xfrm>
            <a:off x="981844" y="2636912"/>
            <a:ext cx="10461314" cy="7200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74320" algn="l" defTabSz="914400" rtl="0" eaLnBrk="1" latinLnBrk="1" hangingPunct="1">
              <a:lnSpc>
                <a:spcPct val="90000"/>
              </a:lnSpc>
              <a:spcBef>
                <a:spcPts val="1800"/>
              </a:spcBef>
              <a:buClr>
                <a:schemeClr val="tx1"/>
              </a:buClr>
              <a:buSzPct val="80000"/>
              <a:buFont typeface="Wingdings" pitchFamily="2" charset="2"/>
              <a:buChar char="§"/>
              <a:defRPr lang="ko-KR" sz="2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54864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SzPct val="100000"/>
              <a:buFont typeface="Arial" pitchFamily="34" charset="0"/>
              <a:buChar char="–"/>
              <a:defRPr lang="ko-KR"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2pPr>
            <a:lvl3pPr marL="822960" indent="-228600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80000"/>
              <a:buFont typeface="Wingdings" pitchFamily="2" charset="2"/>
              <a:buChar char="§"/>
              <a:defRPr lang="ko-KR"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3pPr>
            <a:lvl4pPr marL="1097280" indent="-228600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100000"/>
              <a:buFont typeface="Arial" pitchFamily="34" charset="0"/>
              <a:buChar char="–"/>
              <a:defRPr lang="ko-KR"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4pPr>
            <a:lvl5pPr marL="1325880" indent="-228600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80000"/>
              <a:buFont typeface="Wingdings" pitchFamily="2" charset="2"/>
              <a:buChar char="§"/>
              <a:defRPr lang="ko-KR"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5pPr>
            <a:lvl6pPr marL="1554480" indent="-228600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100000"/>
              <a:buFont typeface="Arial" pitchFamily="34" charset="0"/>
              <a:buChar char="–"/>
              <a:defRPr lang="ko-KR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83080" indent="-228600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80000"/>
              <a:buFont typeface="Wingdings" pitchFamily="2" charset="2"/>
              <a:buChar char="§"/>
              <a:defRPr lang="ko-KR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228600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100000"/>
              <a:buFont typeface="Arial" pitchFamily="34" charset="0"/>
              <a:buChar char="–"/>
              <a:defRPr lang="ko-KR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40280" indent="-228600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80000"/>
              <a:buFont typeface="Wingdings" pitchFamily="2" charset="2"/>
              <a:buChar char="§"/>
              <a:defRPr lang="ko-KR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A6B727"/>
              </a:buClr>
              <a:buFont typeface="Wingdings" panose="05000000000000000000" pitchFamily="2" charset="2"/>
              <a:buChar char="v"/>
            </a:pPr>
            <a:r>
              <a:rPr lang="en-US" altLang="ko-KR" sz="3600" dirty="0"/>
              <a:t>1. </a:t>
            </a:r>
            <a:r>
              <a:rPr lang="ko-KR" altLang="en-US" sz="3600" dirty="0"/>
              <a:t>시즌이 지난 설문조사 데이터 </a:t>
            </a:r>
            <a:r>
              <a:rPr lang="en-US" altLang="ko-KR" sz="3600" dirty="0"/>
              <a:t>S3 </a:t>
            </a:r>
            <a:r>
              <a:rPr lang="ko-KR" altLang="en-US" sz="3600" dirty="0"/>
              <a:t>로 이동</a:t>
            </a:r>
            <a:endParaRPr lang="en-US" altLang="ko-KR" sz="3600" dirty="0"/>
          </a:p>
          <a:p>
            <a:pPr>
              <a:buClr>
                <a:srgbClr val="A6B727"/>
              </a:buClr>
              <a:buFont typeface="Wingdings" panose="05000000000000000000" pitchFamily="2" charset="2"/>
              <a:buChar char="v"/>
            </a:pPr>
            <a:endParaRPr lang="en-US" altLang="ko-KR" sz="3600" dirty="0"/>
          </a:p>
        </p:txBody>
      </p:sp>
    </p:spTree>
    <p:extLst>
      <p:ext uri="{BB962C8B-B14F-4D97-AF65-F5344CB8AC3E}">
        <p14:creationId xmlns:p14="http://schemas.microsoft.com/office/powerpoint/2010/main" val="3955447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5">
            <a:extLst>
              <a:ext uri="{FF2B5EF4-FFF2-40B4-BE49-F238E27FC236}">
                <a16:creationId xmlns:a16="http://schemas.microsoft.com/office/drawing/2014/main" id="{837A18F5-B2CA-469B-AAE1-7A928B09E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876" y="609600"/>
            <a:ext cx="9143538" cy="1066800"/>
          </a:xfrm>
        </p:spPr>
        <p:txBody>
          <a:bodyPr/>
          <a:lstStyle/>
          <a:p>
            <a:r>
              <a:rPr lang="ko-KR" altLang="en-US" dirty="0"/>
              <a:t>교훈</a:t>
            </a:r>
            <a:r>
              <a:rPr lang="en-US" altLang="ko-KR" dirty="0"/>
              <a:t>, </a:t>
            </a:r>
            <a:r>
              <a:rPr lang="ko-KR" altLang="en-US" dirty="0" err="1"/>
              <a:t>느낀점</a:t>
            </a:r>
            <a:endParaRPr lang="ko-KR" dirty="0"/>
          </a:p>
        </p:txBody>
      </p:sp>
      <p:sp>
        <p:nvSpPr>
          <p:cNvPr id="4" name="내용 개체 틀 4">
            <a:extLst>
              <a:ext uri="{FF2B5EF4-FFF2-40B4-BE49-F238E27FC236}">
                <a16:creationId xmlns:a16="http://schemas.microsoft.com/office/drawing/2014/main" id="{A328D4ED-9304-4617-B312-12FDA93D52C2}"/>
              </a:ext>
            </a:extLst>
          </p:cNvPr>
          <p:cNvSpPr txBox="1">
            <a:spLocks/>
          </p:cNvSpPr>
          <p:nvPr/>
        </p:nvSpPr>
        <p:spPr>
          <a:xfrm>
            <a:off x="1125860" y="1988840"/>
            <a:ext cx="9937104" cy="40324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74320" algn="l" defTabSz="914400" rtl="0" eaLnBrk="1" latinLnBrk="1" hangingPunct="1">
              <a:lnSpc>
                <a:spcPct val="90000"/>
              </a:lnSpc>
              <a:spcBef>
                <a:spcPts val="1800"/>
              </a:spcBef>
              <a:buClr>
                <a:schemeClr val="tx1"/>
              </a:buClr>
              <a:buSzPct val="80000"/>
              <a:buFont typeface="Wingdings" pitchFamily="2" charset="2"/>
              <a:buChar char="§"/>
              <a:defRPr lang="ko-KR" sz="2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54864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SzPct val="100000"/>
              <a:buFont typeface="Arial" pitchFamily="34" charset="0"/>
              <a:buChar char="–"/>
              <a:defRPr lang="ko-KR"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2pPr>
            <a:lvl3pPr marL="822960" indent="-228600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80000"/>
              <a:buFont typeface="Wingdings" pitchFamily="2" charset="2"/>
              <a:buChar char="§"/>
              <a:defRPr lang="ko-KR"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3pPr>
            <a:lvl4pPr marL="1097280" indent="-228600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100000"/>
              <a:buFont typeface="Arial" pitchFamily="34" charset="0"/>
              <a:buChar char="–"/>
              <a:defRPr lang="ko-KR"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4pPr>
            <a:lvl5pPr marL="1325880" indent="-228600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80000"/>
              <a:buFont typeface="Wingdings" pitchFamily="2" charset="2"/>
              <a:buChar char="§"/>
              <a:defRPr lang="ko-KR"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5pPr>
            <a:lvl6pPr marL="1554480" indent="-228600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100000"/>
              <a:buFont typeface="Arial" pitchFamily="34" charset="0"/>
              <a:buChar char="–"/>
              <a:defRPr lang="ko-KR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83080" indent="-228600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80000"/>
              <a:buFont typeface="Wingdings" pitchFamily="2" charset="2"/>
              <a:buChar char="§"/>
              <a:defRPr lang="ko-KR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228600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100000"/>
              <a:buFont typeface="Arial" pitchFamily="34" charset="0"/>
              <a:buChar char="–"/>
              <a:defRPr lang="ko-KR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40280" indent="-228600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80000"/>
              <a:buFont typeface="Wingdings" pitchFamily="2" charset="2"/>
              <a:buChar char="§"/>
              <a:defRPr lang="ko-KR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A6B727"/>
              </a:buClr>
              <a:buFont typeface="Wingdings" panose="05000000000000000000" pitchFamily="2" charset="2"/>
              <a:buChar char="v"/>
            </a:pPr>
            <a:r>
              <a:rPr lang="ko-KR" altLang="en-US" sz="2000" dirty="0"/>
              <a:t>소스코드가 서버에 올라가 있어서 어디서든지 개발하기 편했다</a:t>
            </a:r>
            <a:r>
              <a:rPr lang="en-US" altLang="ko-KR" sz="2000" dirty="0"/>
              <a:t>.</a:t>
            </a:r>
          </a:p>
          <a:p>
            <a:pPr>
              <a:buClr>
                <a:srgbClr val="A6B727"/>
              </a:buClr>
              <a:buFont typeface="Wingdings" panose="05000000000000000000" pitchFamily="2" charset="2"/>
              <a:buChar char="v"/>
            </a:pPr>
            <a:r>
              <a:rPr lang="ko-KR" altLang="en-US" sz="2000" dirty="0"/>
              <a:t>조금 더 다양한 </a:t>
            </a:r>
            <a:r>
              <a:rPr lang="en-US" altLang="ko-KR" sz="2000" dirty="0"/>
              <a:t>AWS </a:t>
            </a:r>
            <a:r>
              <a:rPr lang="ko-KR" altLang="en-US" sz="2000" dirty="0"/>
              <a:t>서비스를 이용하였더라면 하는 아쉬움</a:t>
            </a:r>
            <a:endParaRPr lang="en-US" altLang="ko-KR" sz="2000" dirty="0"/>
          </a:p>
          <a:p>
            <a:pPr>
              <a:buClr>
                <a:srgbClr val="A6B727"/>
              </a:buClr>
              <a:buFont typeface="Wingdings" panose="05000000000000000000" pitchFamily="2" charset="2"/>
              <a:buChar char="v"/>
            </a:pPr>
            <a:r>
              <a:rPr lang="ko-KR" altLang="en-US" sz="2000" dirty="0"/>
              <a:t>데이터베이스 테이블 설계에 대한 지식 부족 </a:t>
            </a:r>
            <a:r>
              <a:rPr lang="en-US" altLang="ko-KR" sz="2000" dirty="0"/>
              <a:t>-&gt; </a:t>
            </a:r>
            <a:r>
              <a:rPr lang="ko-KR" altLang="en-US" sz="2000" dirty="0"/>
              <a:t>공부 필요성을 느낌</a:t>
            </a:r>
            <a:endParaRPr lang="en-US" altLang="ko-KR" sz="2000" dirty="0"/>
          </a:p>
          <a:p>
            <a:pPr>
              <a:buClr>
                <a:srgbClr val="A6B727"/>
              </a:buClr>
              <a:buFont typeface="Wingdings" panose="05000000000000000000" pitchFamily="2" charset="2"/>
              <a:buChar char="v"/>
            </a:pPr>
            <a:r>
              <a:rPr lang="ko-KR" altLang="en-US" sz="2000" dirty="0"/>
              <a:t>혼자서 웹 어플리케이션 </a:t>
            </a:r>
            <a:r>
              <a:rPr lang="en-US" altLang="ko-KR" sz="2000" dirty="0"/>
              <a:t>full</a:t>
            </a:r>
            <a:r>
              <a:rPr lang="ko-KR" altLang="en-US" sz="2000" dirty="0"/>
              <a:t> </a:t>
            </a:r>
            <a:r>
              <a:rPr lang="en-US" altLang="ko-KR" sz="2000" dirty="0"/>
              <a:t>stack(</a:t>
            </a:r>
            <a:r>
              <a:rPr lang="ko-KR" altLang="en-US" sz="2000" dirty="0"/>
              <a:t>프론트 </a:t>
            </a:r>
            <a:r>
              <a:rPr lang="en-US" altLang="ko-KR" sz="2000" dirty="0"/>
              <a:t>+ </a:t>
            </a:r>
            <a:r>
              <a:rPr lang="ko-KR" altLang="en-US" sz="2000" dirty="0"/>
              <a:t>백</a:t>
            </a:r>
            <a:r>
              <a:rPr lang="en-US" altLang="ko-KR" sz="2000" dirty="0"/>
              <a:t>)</a:t>
            </a:r>
            <a:r>
              <a:rPr lang="ko-KR" altLang="en-US" sz="2000" dirty="0"/>
              <a:t>을</a:t>
            </a:r>
            <a:r>
              <a:rPr lang="en-US" altLang="ko-KR" sz="2000" dirty="0"/>
              <a:t> </a:t>
            </a:r>
            <a:r>
              <a:rPr lang="ko-KR" altLang="en-US" sz="2000" dirty="0"/>
              <a:t>개발해 볼 수 있었던 좋은 기회</a:t>
            </a:r>
            <a:endParaRPr lang="en-US" altLang="ko-KR" sz="2000" dirty="0"/>
          </a:p>
          <a:p>
            <a:pPr>
              <a:buClr>
                <a:srgbClr val="A6B727"/>
              </a:buClr>
              <a:buFont typeface="Wingdings" panose="05000000000000000000" pitchFamily="2" charset="2"/>
              <a:buChar char="v"/>
            </a:pPr>
            <a:r>
              <a:rPr lang="ko-KR" altLang="en-US" sz="4000" dirty="0"/>
              <a:t>일정을 잘 지키자</a:t>
            </a:r>
            <a:endParaRPr lang="en-US" altLang="ko-KR" sz="4000" dirty="0"/>
          </a:p>
          <a:p>
            <a:pPr>
              <a:buClr>
                <a:srgbClr val="A6B727"/>
              </a:buClr>
              <a:buFont typeface="Wingdings" panose="05000000000000000000" pitchFamily="2" charset="2"/>
              <a:buChar char="v"/>
            </a:pPr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2838781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E9BD4BE-833F-44FB-BA20-0DC5565A7223}"/>
              </a:ext>
            </a:extLst>
          </p:cNvPr>
          <p:cNvSpPr/>
          <p:nvPr/>
        </p:nvSpPr>
        <p:spPr>
          <a:xfrm>
            <a:off x="-1" y="332656"/>
            <a:ext cx="6120000" cy="597666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제목 5">
            <a:extLst>
              <a:ext uri="{FF2B5EF4-FFF2-40B4-BE49-F238E27FC236}">
                <a16:creationId xmlns:a16="http://schemas.microsoft.com/office/drawing/2014/main" id="{E1F13E3F-B286-4CDB-9B3E-F6E964E8E5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06580" y="609600"/>
            <a:ext cx="3059834" cy="587152"/>
          </a:xfrm>
        </p:spPr>
        <p:txBody>
          <a:bodyPr>
            <a:normAutofit/>
          </a:bodyPr>
          <a:lstStyle/>
          <a:p>
            <a:pPr algn="ctr"/>
            <a:r>
              <a:rPr lang="ko-KR" altLang="en-US" dirty="0"/>
              <a:t>요구사항</a:t>
            </a:r>
            <a:endParaRPr lang="ko-KR" dirty="0"/>
          </a:p>
        </p:txBody>
      </p:sp>
      <p:sp>
        <p:nvSpPr>
          <p:cNvPr id="8" name="제목 5">
            <a:extLst>
              <a:ext uri="{FF2B5EF4-FFF2-40B4-BE49-F238E27FC236}">
                <a16:creationId xmlns:a16="http://schemas.microsoft.com/office/drawing/2014/main" id="{E4EF9DC4-845E-40FB-8D19-96EF4F1EA357}"/>
              </a:ext>
            </a:extLst>
          </p:cNvPr>
          <p:cNvSpPr txBox="1">
            <a:spLocks/>
          </p:cNvSpPr>
          <p:nvPr/>
        </p:nvSpPr>
        <p:spPr>
          <a:xfrm>
            <a:off x="1530082" y="609600"/>
            <a:ext cx="3059834" cy="58715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sz="3200" kern="120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pPr algn="ctr"/>
            <a:r>
              <a:rPr lang="ko-KR" altLang="en-US" dirty="0">
                <a:solidFill>
                  <a:schemeClr val="bg1"/>
                </a:solidFill>
              </a:rPr>
              <a:t>개요</a:t>
            </a:r>
            <a:endParaRPr lang="en-US" altLang="ko-KR" dirty="0">
              <a:solidFill>
                <a:schemeClr val="bg1"/>
              </a:solidFill>
            </a:endParaRPr>
          </a:p>
        </p:txBody>
      </p:sp>
      <p:sp>
        <p:nvSpPr>
          <p:cNvPr id="9" name="내용 개체 틀 4">
            <a:extLst>
              <a:ext uri="{FF2B5EF4-FFF2-40B4-BE49-F238E27FC236}">
                <a16:creationId xmlns:a16="http://schemas.microsoft.com/office/drawing/2014/main" id="{919242E1-FB06-4DA4-AEF1-9EE146502E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5626" y="1384539"/>
            <a:ext cx="5348746" cy="4636749"/>
          </a:xfrm>
        </p:spPr>
        <p:txBody>
          <a:bodyPr>
            <a:normAutofit/>
          </a:bodyPr>
          <a:lstStyle/>
          <a:p>
            <a:pPr>
              <a:buClr>
                <a:schemeClr val="accent4">
                  <a:lumMod val="50000"/>
                </a:schemeClr>
              </a:buClr>
              <a:buFont typeface="Wingdings" panose="05000000000000000000" pitchFamily="2" charset="2"/>
              <a:buChar char="v"/>
            </a:pPr>
            <a:r>
              <a:rPr lang="ko-KR" altLang="en-US" sz="2000" dirty="0">
                <a:solidFill>
                  <a:schemeClr val="bg1"/>
                </a:solidFill>
              </a:rPr>
              <a:t>서비스명 </a:t>
            </a:r>
            <a:r>
              <a:rPr lang="en-US" altLang="ko-KR" sz="2000" dirty="0">
                <a:solidFill>
                  <a:schemeClr val="bg1"/>
                </a:solidFill>
              </a:rPr>
              <a:t>: </a:t>
            </a:r>
            <a:r>
              <a:rPr lang="ko-KR" altLang="en-US" sz="2000" dirty="0">
                <a:solidFill>
                  <a:schemeClr val="bg1"/>
                </a:solidFill>
              </a:rPr>
              <a:t>학기말 서면상담 웹</a:t>
            </a:r>
            <a:endParaRPr lang="en-US" altLang="ko-KR" sz="2000" dirty="0">
              <a:solidFill>
                <a:schemeClr val="bg1"/>
              </a:solidFill>
            </a:endParaRPr>
          </a:p>
          <a:p>
            <a:pPr>
              <a:buClr>
                <a:schemeClr val="accent4">
                  <a:lumMod val="50000"/>
                </a:schemeClr>
              </a:buClr>
              <a:buFont typeface="Wingdings" panose="05000000000000000000" pitchFamily="2" charset="2"/>
              <a:buChar char="v"/>
            </a:pPr>
            <a:r>
              <a:rPr lang="ko-KR" altLang="en-US" sz="2000" dirty="0">
                <a:solidFill>
                  <a:schemeClr val="bg1"/>
                </a:solidFill>
              </a:rPr>
              <a:t>서비스 제공 내용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lvl="1">
              <a:buClr>
                <a:schemeClr val="accent4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chemeClr val="bg1"/>
                </a:solidFill>
              </a:rPr>
              <a:t>간편한 회원가입</a:t>
            </a:r>
            <a:endParaRPr lang="en-US" altLang="ko-KR" sz="1600" dirty="0">
              <a:solidFill>
                <a:schemeClr val="bg1"/>
              </a:solidFill>
            </a:endParaRPr>
          </a:p>
          <a:p>
            <a:pPr lvl="1">
              <a:buClr>
                <a:schemeClr val="accent4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chemeClr val="bg1"/>
                </a:solidFill>
              </a:rPr>
              <a:t>교수는 설문지 작성</a:t>
            </a:r>
            <a:r>
              <a:rPr lang="en-US" altLang="ko-KR" sz="1600" dirty="0">
                <a:solidFill>
                  <a:schemeClr val="bg1"/>
                </a:solidFill>
              </a:rPr>
              <a:t>, </a:t>
            </a:r>
            <a:r>
              <a:rPr lang="ko-KR" altLang="en-US" sz="1600" dirty="0">
                <a:solidFill>
                  <a:schemeClr val="bg1"/>
                </a:solidFill>
              </a:rPr>
              <a:t>학생은 설문 수행</a:t>
            </a:r>
            <a:endParaRPr lang="en-US" altLang="ko-KR" sz="1600" dirty="0">
              <a:solidFill>
                <a:schemeClr val="bg1"/>
              </a:solidFill>
            </a:endParaRPr>
          </a:p>
          <a:p>
            <a:pPr lvl="1">
              <a:buClr>
                <a:schemeClr val="accent4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chemeClr val="bg1"/>
                </a:solidFill>
              </a:rPr>
              <a:t>결과는 과목별</a:t>
            </a:r>
            <a:r>
              <a:rPr lang="en-US" altLang="ko-KR" sz="1600" dirty="0">
                <a:solidFill>
                  <a:schemeClr val="bg1"/>
                </a:solidFill>
              </a:rPr>
              <a:t>, </a:t>
            </a:r>
            <a:r>
              <a:rPr lang="ko-KR" altLang="en-US" sz="1600" dirty="0" err="1">
                <a:solidFill>
                  <a:schemeClr val="bg1"/>
                </a:solidFill>
              </a:rPr>
              <a:t>질문별</a:t>
            </a:r>
            <a:r>
              <a:rPr lang="ko-KR" altLang="en-US" sz="1600" dirty="0">
                <a:solidFill>
                  <a:schemeClr val="bg1"/>
                </a:solidFill>
              </a:rPr>
              <a:t> </a:t>
            </a:r>
            <a:r>
              <a:rPr lang="en-US" altLang="ko-KR" sz="1600" dirty="0">
                <a:solidFill>
                  <a:schemeClr val="bg1"/>
                </a:solidFill>
              </a:rPr>
              <a:t> </a:t>
            </a:r>
            <a:r>
              <a:rPr lang="ko-KR" altLang="en-US" sz="1600" dirty="0">
                <a:solidFill>
                  <a:schemeClr val="bg1"/>
                </a:solidFill>
              </a:rPr>
              <a:t>상황에 맞는 뷰 제공</a:t>
            </a:r>
            <a:endParaRPr lang="en-US" altLang="ko-KR" sz="1600" dirty="0">
              <a:solidFill>
                <a:schemeClr val="bg1"/>
              </a:solidFill>
            </a:endParaRPr>
          </a:p>
          <a:p>
            <a:pPr lvl="1">
              <a:buClr>
                <a:schemeClr val="accent4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chemeClr val="bg1"/>
                </a:solidFill>
              </a:rPr>
              <a:t>과목 추천 게시판</a:t>
            </a:r>
            <a:endParaRPr lang="en-US" altLang="ko-KR" sz="1600" dirty="0">
              <a:solidFill>
                <a:schemeClr val="bg1"/>
              </a:solidFill>
            </a:endParaRPr>
          </a:p>
          <a:p>
            <a:pPr>
              <a:buClr>
                <a:schemeClr val="accent4">
                  <a:lumMod val="50000"/>
                </a:schemeClr>
              </a:buClr>
              <a:buFont typeface="Wingdings" panose="05000000000000000000" pitchFamily="2" charset="2"/>
              <a:buChar char="v"/>
            </a:pPr>
            <a:r>
              <a:rPr lang="ko-KR" altLang="en-US" sz="2000" dirty="0">
                <a:solidFill>
                  <a:schemeClr val="bg1"/>
                </a:solidFill>
              </a:rPr>
              <a:t>예상 기간 </a:t>
            </a:r>
            <a:r>
              <a:rPr lang="en-US" altLang="ko-KR" sz="2000" dirty="0">
                <a:solidFill>
                  <a:schemeClr val="bg1"/>
                </a:solidFill>
              </a:rPr>
              <a:t>: 10</a:t>
            </a:r>
            <a:r>
              <a:rPr lang="ko-KR" altLang="en-US" sz="2000" dirty="0">
                <a:solidFill>
                  <a:schemeClr val="bg1"/>
                </a:solidFill>
              </a:rPr>
              <a:t>일</a:t>
            </a:r>
            <a:endParaRPr lang="en-US" altLang="ko-KR" sz="2000" dirty="0">
              <a:solidFill>
                <a:schemeClr val="bg1"/>
              </a:solidFill>
            </a:endParaRPr>
          </a:p>
          <a:p>
            <a:pPr>
              <a:buClr>
                <a:schemeClr val="accent4">
                  <a:lumMod val="50000"/>
                </a:schemeClr>
              </a:buClr>
              <a:buFont typeface="Wingdings" panose="05000000000000000000" pitchFamily="2" charset="2"/>
              <a:buChar char="v"/>
            </a:pPr>
            <a:r>
              <a:rPr lang="ko-KR" altLang="en-US" sz="2000" dirty="0">
                <a:solidFill>
                  <a:schemeClr val="bg1"/>
                </a:solidFill>
              </a:rPr>
              <a:t>인원 </a:t>
            </a:r>
            <a:r>
              <a:rPr lang="en-US" altLang="ko-KR" sz="2000" dirty="0">
                <a:solidFill>
                  <a:schemeClr val="bg1"/>
                </a:solidFill>
              </a:rPr>
              <a:t>: 1</a:t>
            </a:r>
            <a:r>
              <a:rPr lang="ko-KR" altLang="en-US" sz="2000" dirty="0">
                <a:solidFill>
                  <a:schemeClr val="bg1"/>
                </a:solidFill>
              </a:rPr>
              <a:t>명</a:t>
            </a:r>
            <a:endParaRPr lang="en-US" altLang="ko-KR" sz="2000" dirty="0">
              <a:solidFill>
                <a:schemeClr val="bg1"/>
              </a:solidFill>
            </a:endParaRPr>
          </a:p>
          <a:p>
            <a:pPr>
              <a:buClr>
                <a:schemeClr val="accent4">
                  <a:lumMod val="50000"/>
                </a:schemeClr>
              </a:buClr>
              <a:buFont typeface="Wingdings" panose="05000000000000000000" pitchFamily="2" charset="2"/>
              <a:buChar char="v"/>
            </a:pPr>
            <a:r>
              <a:rPr lang="ko-KR" altLang="en-US" sz="2000" dirty="0">
                <a:solidFill>
                  <a:schemeClr val="bg1"/>
                </a:solidFill>
              </a:rPr>
              <a:t>사용 언어 </a:t>
            </a:r>
            <a:r>
              <a:rPr lang="en-US" altLang="ko-KR" sz="2000" dirty="0">
                <a:solidFill>
                  <a:schemeClr val="bg1"/>
                </a:solidFill>
              </a:rPr>
              <a:t>: Django, </a:t>
            </a:r>
            <a:r>
              <a:rPr lang="en-US" altLang="ko-KR" sz="2000" dirty="0" err="1">
                <a:solidFill>
                  <a:schemeClr val="bg1"/>
                </a:solidFill>
              </a:rPr>
              <a:t>javascript</a:t>
            </a:r>
            <a:r>
              <a:rPr lang="en-US" altLang="ko-KR" sz="2000" dirty="0">
                <a:solidFill>
                  <a:schemeClr val="bg1"/>
                </a:solidFill>
              </a:rPr>
              <a:t>, Bootstrap</a:t>
            </a:r>
          </a:p>
          <a:p>
            <a:pPr>
              <a:buClr>
                <a:schemeClr val="accent4">
                  <a:lumMod val="50000"/>
                </a:schemeClr>
              </a:buClr>
              <a:buFont typeface="Wingdings" panose="05000000000000000000" pitchFamily="2" charset="2"/>
              <a:buChar char="v"/>
            </a:pPr>
            <a:r>
              <a:rPr lang="ko-KR" altLang="en-US" sz="2000" dirty="0">
                <a:solidFill>
                  <a:schemeClr val="bg1"/>
                </a:solidFill>
              </a:rPr>
              <a:t>사용 </a:t>
            </a:r>
            <a:r>
              <a:rPr lang="en-US" altLang="ko-KR" sz="2000" dirty="0">
                <a:solidFill>
                  <a:schemeClr val="bg1"/>
                </a:solidFill>
              </a:rPr>
              <a:t>AWS : EC2, RDS, S3</a:t>
            </a:r>
            <a:endParaRPr lang="ko-KR" sz="2000" dirty="0">
              <a:solidFill>
                <a:schemeClr val="bg1"/>
              </a:solidFill>
            </a:endParaRPr>
          </a:p>
        </p:txBody>
      </p:sp>
      <p:sp>
        <p:nvSpPr>
          <p:cNvPr id="10" name="내용 개체 틀 4">
            <a:extLst>
              <a:ext uri="{FF2B5EF4-FFF2-40B4-BE49-F238E27FC236}">
                <a16:creationId xmlns:a16="http://schemas.microsoft.com/office/drawing/2014/main" id="{96AB8C1A-300E-4ED7-BD5C-EA6CA70A7019}"/>
              </a:ext>
            </a:extLst>
          </p:cNvPr>
          <p:cNvSpPr txBox="1">
            <a:spLocks/>
          </p:cNvSpPr>
          <p:nvPr/>
        </p:nvSpPr>
        <p:spPr>
          <a:xfrm>
            <a:off x="6382444" y="1384539"/>
            <a:ext cx="5348746" cy="46367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74320" algn="l" defTabSz="914400" rtl="0" eaLnBrk="1" latinLnBrk="1" hangingPunct="1">
              <a:lnSpc>
                <a:spcPct val="90000"/>
              </a:lnSpc>
              <a:spcBef>
                <a:spcPts val="1800"/>
              </a:spcBef>
              <a:buClr>
                <a:schemeClr val="tx1"/>
              </a:buClr>
              <a:buSzPct val="80000"/>
              <a:buFont typeface="Wingdings" pitchFamily="2" charset="2"/>
              <a:buChar char="§"/>
              <a:defRPr lang="ko-KR" sz="2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54864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SzPct val="100000"/>
              <a:buFont typeface="Arial" pitchFamily="34" charset="0"/>
              <a:buChar char="–"/>
              <a:defRPr lang="ko-KR"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2pPr>
            <a:lvl3pPr marL="822960" indent="-228600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80000"/>
              <a:buFont typeface="Wingdings" pitchFamily="2" charset="2"/>
              <a:buChar char="§"/>
              <a:defRPr lang="ko-KR"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3pPr>
            <a:lvl4pPr marL="1097280" indent="-228600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100000"/>
              <a:buFont typeface="Arial" pitchFamily="34" charset="0"/>
              <a:buChar char="–"/>
              <a:defRPr lang="ko-KR"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4pPr>
            <a:lvl5pPr marL="1325880" indent="-228600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80000"/>
              <a:buFont typeface="Wingdings" pitchFamily="2" charset="2"/>
              <a:buChar char="§"/>
              <a:defRPr lang="ko-KR"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5pPr>
            <a:lvl6pPr marL="1554480" indent="-228600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100000"/>
              <a:buFont typeface="Arial" pitchFamily="34" charset="0"/>
              <a:buChar char="–"/>
              <a:defRPr lang="ko-KR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83080" indent="-228600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80000"/>
              <a:buFont typeface="Wingdings" pitchFamily="2" charset="2"/>
              <a:buChar char="§"/>
              <a:defRPr lang="ko-KR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228600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100000"/>
              <a:buFont typeface="Arial" pitchFamily="34" charset="0"/>
              <a:buChar char="–"/>
              <a:defRPr lang="ko-KR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40280" indent="-228600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80000"/>
              <a:buFont typeface="Wingdings" pitchFamily="2" charset="2"/>
              <a:buChar char="§"/>
              <a:defRPr lang="ko-KR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A6B727"/>
              </a:buClr>
              <a:buFont typeface="Wingdings" panose="05000000000000000000" pitchFamily="2" charset="2"/>
              <a:buChar char="v"/>
            </a:pPr>
            <a:r>
              <a:rPr lang="ko-KR" altLang="en-US" sz="2000" dirty="0"/>
              <a:t>서면상담</a:t>
            </a:r>
            <a:r>
              <a:rPr lang="en-US" altLang="ko-KR" sz="2000" dirty="0"/>
              <a:t>, </a:t>
            </a:r>
            <a:r>
              <a:rPr lang="ko-KR" altLang="en-US" sz="2000" dirty="0"/>
              <a:t>수강신청 시즌에만 늘어나는 사용량을 커버하고 나머지 기간에는 유지비용을 줄인다</a:t>
            </a:r>
            <a:r>
              <a:rPr lang="en-US" altLang="ko-KR" sz="2000" dirty="0"/>
              <a:t>.</a:t>
            </a:r>
          </a:p>
          <a:p>
            <a:pPr>
              <a:buClr>
                <a:srgbClr val="A6B727"/>
              </a:buClr>
              <a:buFont typeface="Wingdings" panose="05000000000000000000" pitchFamily="2" charset="2"/>
              <a:buChar char="v"/>
            </a:pPr>
            <a:r>
              <a:rPr lang="ko-KR" altLang="en-US" sz="2000" dirty="0"/>
              <a:t>교수님은 회원가입 해야만 이용이 가능하고 학생은 따로 가입 할 필요가 없다</a:t>
            </a:r>
            <a:r>
              <a:rPr lang="en-US" altLang="ko-KR" sz="2000" dirty="0"/>
              <a:t>.</a:t>
            </a:r>
          </a:p>
          <a:p>
            <a:pPr>
              <a:buClr>
                <a:srgbClr val="A6B727"/>
              </a:buClr>
              <a:buFont typeface="Wingdings" panose="05000000000000000000" pitchFamily="2" charset="2"/>
              <a:buChar char="v"/>
            </a:pPr>
            <a:r>
              <a:rPr lang="ko-KR" altLang="en-US" sz="2000" dirty="0"/>
              <a:t>서면상담 이후 추가적인 과목 추천 </a:t>
            </a:r>
            <a:r>
              <a:rPr lang="ko-KR" altLang="en-US" sz="2000" dirty="0" err="1"/>
              <a:t>별점과</a:t>
            </a:r>
            <a:r>
              <a:rPr lang="ko-KR" altLang="en-US" sz="2000" dirty="0"/>
              <a:t> 추천이유를 입력 받아 이후 이 과목을 수강할 학생들을 위한 과목추천 게시판을 형성한다</a:t>
            </a:r>
            <a:r>
              <a:rPr lang="en-US" altLang="ko-KR" sz="2000" dirty="0"/>
              <a:t>.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72306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요구사항 충족을 위한 </a:t>
            </a:r>
            <a:r>
              <a:rPr lang="en-US" altLang="ko-KR" dirty="0"/>
              <a:t>AWS </a:t>
            </a:r>
            <a:r>
              <a:rPr lang="ko-KR" altLang="en-US" dirty="0"/>
              <a:t>서비스</a:t>
            </a:r>
            <a:endParaRPr lang="ko-KR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CAE41A-A1C5-4855-A1DF-34A5FF3E7DD2}"/>
              </a:ext>
            </a:extLst>
          </p:cNvPr>
          <p:cNvSpPr txBox="1"/>
          <p:nvPr/>
        </p:nvSpPr>
        <p:spPr>
          <a:xfrm>
            <a:off x="982077" y="2415829"/>
            <a:ext cx="5027107" cy="346144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/>
              <a:t>어플리케이션을 올리기 위한 기반이 되는 서비스</a:t>
            </a:r>
            <a:endParaRPr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/>
              <a:t>설문 자료 및 결과</a:t>
            </a:r>
            <a:r>
              <a:rPr lang="en-US" altLang="ko-KR" sz="1400" dirty="0"/>
              <a:t>, </a:t>
            </a:r>
            <a:r>
              <a:rPr lang="ko-KR" altLang="en-US" sz="1400" dirty="0"/>
              <a:t>강의 추천 결과 등 정형 데이터들을 담을 데이터 베이스</a:t>
            </a:r>
            <a:endParaRPr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/>
              <a:t>학기가 지난 설문 결과와 과목별 </a:t>
            </a:r>
            <a:r>
              <a:rPr lang="ko-KR" altLang="en-US" sz="1400" dirty="0" err="1"/>
              <a:t>별점을</a:t>
            </a:r>
            <a:r>
              <a:rPr lang="ko-KR" altLang="en-US" sz="1400" dirty="0"/>
              <a:t> 저장하고</a:t>
            </a:r>
            <a:r>
              <a:rPr lang="en-US" altLang="ko-KR" sz="1400" dirty="0"/>
              <a:t>, </a:t>
            </a:r>
            <a:r>
              <a:rPr lang="ko-KR" altLang="en-US" sz="1400" dirty="0"/>
              <a:t>웹에서 이용하는 이미지 들을 저장 </a:t>
            </a:r>
            <a:endParaRPr lang="en-US" altLang="ko-KR" sz="1400" dirty="0"/>
          </a:p>
          <a:p>
            <a:r>
              <a:rPr lang="en-US" altLang="ko-KR" sz="1400" dirty="0">
                <a:solidFill>
                  <a:srgbClr val="00B0F0"/>
                </a:solidFill>
              </a:rPr>
              <a:t>   (RDS </a:t>
            </a:r>
            <a:r>
              <a:rPr lang="ko-KR" altLang="en-US" sz="1400" dirty="0">
                <a:solidFill>
                  <a:srgbClr val="00B0F0"/>
                </a:solidFill>
              </a:rPr>
              <a:t>를 계속 이용 하는 것 보다 비용 감소</a:t>
            </a:r>
            <a:r>
              <a:rPr lang="en-US" altLang="ko-KR" sz="1400" dirty="0">
                <a:solidFill>
                  <a:srgbClr val="00B0F0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sz="1400" dirty="0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ADB706A0-1E8A-422F-A366-0DB47BCA7E28}"/>
              </a:ext>
            </a:extLst>
          </p:cNvPr>
          <p:cNvGrpSpPr/>
          <p:nvPr/>
        </p:nvGrpSpPr>
        <p:grpSpPr>
          <a:xfrm>
            <a:off x="687606" y="3310818"/>
            <a:ext cx="582270" cy="478222"/>
            <a:chOff x="356109" y="718387"/>
            <a:chExt cx="894752" cy="797465"/>
          </a:xfrm>
        </p:grpSpPr>
        <p:pic>
          <p:nvPicPr>
            <p:cNvPr id="13" name="Picture 5">
              <a:extLst>
                <a:ext uri="{FF2B5EF4-FFF2-40B4-BE49-F238E27FC236}">
                  <a16:creationId xmlns:a16="http://schemas.microsoft.com/office/drawing/2014/main" id="{932513CF-F9DE-40E0-9384-B80E2964A62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2802" y="718387"/>
              <a:ext cx="521366" cy="602829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32B7AA6-E530-4D9B-9DA8-0294E1DAE88E}"/>
                </a:ext>
              </a:extLst>
            </p:cNvPr>
            <p:cNvSpPr txBox="1"/>
            <p:nvPr/>
          </p:nvSpPr>
          <p:spPr>
            <a:xfrm>
              <a:off x="356109" y="1360220"/>
              <a:ext cx="894752" cy="155632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/>
            <a:p>
              <a:pPr algn="ctr"/>
              <a:r>
                <a:rPr lang="en-US" sz="1000" b="1" dirty="0"/>
                <a:t>Amazon</a:t>
              </a:r>
              <a:br>
                <a:rPr lang="en-US" sz="1000" b="1" dirty="0"/>
              </a:br>
              <a:r>
                <a:rPr lang="en-US" sz="1000" b="1" dirty="0"/>
                <a:t>RDS</a:t>
              </a:r>
              <a:endParaRPr lang="en-US" b="1" dirty="0"/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D231041D-4965-4DCF-96C8-F8545DD2FDC7}"/>
              </a:ext>
            </a:extLst>
          </p:cNvPr>
          <p:cNvGrpSpPr/>
          <p:nvPr/>
        </p:nvGrpSpPr>
        <p:grpSpPr>
          <a:xfrm>
            <a:off x="721823" y="4365104"/>
            <a:ext cx="476045" cy="483636"/>
            <a:chOff x="454119" y="709358"/>
            <a:chExt cx="731520" cy="806494"/>
          </a:xfrm>
        </p:grpSpPr>
        <p:pic>
          <p:nvPicPr>
            <p:cNvPr id="17" name="Picture 5">
              <a:extLst>
                <a:ext uri="{FF2B5EF4-FFF2-40B4-BE49-F238E27FC236}">
                  <a16:creationId xmlns:a16="http://schemas.microsoft.com/office/drawing/2014/main" id="{BCBDFEE9-F546-4C02-BC8A-CDE74AB057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7678" y="709358"/>
              <a:ext cx="521367" cy="625640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EEAD45B-7190-4C06-AFE6-109240626D51}"/>
                </a:ext>
              </a:extLst>
            </p:cNvPr>
            <p:cNvSpPr txBox="1"/>
            <p:nvPr/>
          </p:nvSpPr>
          <p:spPr>
            <a:xfrm>
              <a:off x="454119" y="1360220"/>
              <a:ext cx="731520" cy="155632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/>
            <a:p>
              <a:pPr algn="ctr"/>
              <a:r>
                <a:rPr lang="en-US" sz="1000" b="1" dirty="0"/>
                <a:t>Amazon</a:t>
              </a:r>
              <a:br>
                <a:rPr lang="en-US" sz="1000" b="1" dirty="0"/>
              </a:br>
              <a:r>
                <a:rPr lang="en-US" sz="1000" b="1" dirty="0"/>
                <a:t>S3</a:t>
              </a:r>
              <a:endParaRPr lang="en-US" b="1" dirty="0"/>
            </a:p>
          </p:txBody>
        </p:sp>
      </p:grp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8844BC00-6132-4D19-860A-F4DBAFA3F8AD}"/>
              </a:ext>
            </a:extLst>
          </p:cNvPr>
          <p:cNvCxnSpPr>
            <a:cxnSpLocks/>
            <a:stCxn id="2" idx="2"/>
          </p:cNvCxnSpPr>
          <p:nvPr/>
        </p:nvCxnSpPr>
        <p:spPr>
          <a:xfrm flipH="1">
            <a:off x="6094413" y="1676400"/>
            <a:ext cx="232" cy="4337011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9">
            <a:extLst>
              <a:ext uri="{FF2B5EF4-FFF2-40B4-BE49-F238E27FC236}">
                <a16:creationId xmlns:a16="http://schemas.microsoft.com/office/drawing/2014/main" id="{75EFDE01-DE94-4E09-AB0E-EA1E088C9CF9}"/>
              </a:ext>
            </a:extLst>
          </p:cNvPr>
          <p:cNvGrpSpPr/>
          <p:nvPr/>
        </p:nvGrpSpPr>
        <p:grpSpPr>
          <a:xfrm>
            <a:off x="759614" y="2279265"/>
            <a:ext cx="424250" cy="501663"/>
            <a:chOff x="1197256" y="2204864"/>
            <a:chExt cx="651929" cy="836556"/>
          </a:xfrm>
        </p:grpSpPr>
        <p:pic>
          <p:nvPicPr>
            <p:cNvPr id="8" name="Picture 145">
              <a:extLst>
                <a:ext uri="{FF2B5EF4-FFF2-40B4-BE49-F238E27FC236}">
                  <a16:creationId xmlns:a16="http://schemas.microsoft.com/office/drawing/2014/main" id="{736EB4D0-20EB-4944-8688-8231CFF3C03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7038" y="2204864"/>
              <a:ext cx="551676" cy="653737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3080F2D-B99B-4763-A081-CF163F534E1D}"/>
                </a:ext>
              </a:extLst>
            </p:cNvPr>
            <p:cNvSpPr txBox="1"/>
            <p:nvPr/>
          </p:nvSpPr>
          <p:spPr>
            <a:xfrm>
              <a:off x="1197256" y="2885788"/>
              <a:ext cx="651929" cy="155632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/>
            <a:p>
              <a:pPr algn="ctr"/>
              <a:r>
                <a:rPr lang="en-US" sz="1000" b="1" dirty="0"/>
                <a:t>Amazon EC2</a:t>
              </a:r>
              <a:endParaRPr lang="en-US" b="1" dirty="0"/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38BC2675-4507-4F7A-9F2D-E0C85AB50D0D}"/>
              </a:ext>
            </a:extLst>
          </p:cNvPr>
          <p:cNvGrpSpPr/>
          <p:nvPr/>
        </p:nvGrpSpPr>
        <p:grpSpPr>
          <a:xfrm>
            <a:off x="9766820" y="3016829"/>
            <a:ext cx="943550" cy="842706"/>
            <a:chOff x="6888953" y="673146"/>
            <a:chExt cx="943550" cy="842706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4E4E053-074A-485F-BBD6-EE3BB106C9A3}"/>
                </a:ext>
              </a:extLst>
            </p:cNvPr>
            <p:cNvSpPr txBox="1"/>
            <p:nvPr/>
          </p:nvSpPr>
          <p:spPr>
            <a:xfrm>
              <a:off x="6888953" y="1360404"/>
              <a:ext cx="943550" cy="155448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/>
            <a:p>
              <a:pPr algn="ctr"/>
              <a:r>
                <a:rPr lang="en-US" sz="1000" b="1" dirty="0"/>
                <a:t>Elastic Load Balancing*</a:t>
              </a:r>
              <a:endParaRPr lang="en-US" b="1" dirty="0"/>
            </a:p>
          </p:txBody>
        </p:sp>
        <p:pic>
          <p:nvPicPr>
            <p:cNvPr id="26" name="Picture 26">
              <a:extLst>
                <a:ext uri="{FF2B5EF4-FFF2-40B4-BE49-F238E27FC236}">
                  <a16:creationId xmlns:a16="http://schemas.microsoft.com/office/drawing/2014/main" id="{A7BAFA4D-C603-4A78-B638-4C69D9D47B1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88338" y="673146"/>
              <a:ext cx="544780" cy="653737"/>
            </a:xfrm>
            <a:prstGeom prst="rect">
              <a:avLst/>
            </a:prstGeom>
          </p:spPr>
        </p:pic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412D563B-07F0-4131-A350-3CBD08A34645}"/>
              </a:ext>
            </a:extLst>
          </p:cNvPr>
          <p:cNvGrpSpPr/>
          <p:nvPr/>
        </p:nvGrpSpPr>
        <p:grpSpPr>
          <a:xfrm>
            <a:off x="8715376" y="3016829"/>
            <a:ext cx="943550" cy="805093"/>
            <a:chOff x="344931" y="710759"/>
            <a:chExt cx="943550" cy="805093"/>
          </a:xfrm>
        </p:grpSpPr>
        <p:pic>
          <p:nvPicPr>
            <p:cNvPr id="28" name="Picture 7">
              <a:extLst>
                <a:ext uri="{FF2B5EF4-FFF2-40B4-BE49-F238E27FC236}">
                  <a16:creationId xmlns:a16="http://schemas.microsoft.com/office/drawing/2014/main" id="{C10DF59C-CFAA-4014-B169-54EF2E228D2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4044" y="710759"/>
              <a:ext cx="525324" cy="596313"/>
            </a:xfrm>
            <a:prstGeom prst="rect">
              <a:avLst/>
            </a:prstGeom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E01B0BE-AD87-44BA-9287-D16736E8E62D}"/>
                </a:ext>
              </a:extLst>
            </p:cNvPr>
            <p:cNvSpPr txBox="1"/>
            <p:nvPr/>
          </p:nvSpPr>
          <p:spPr>
            <a:xfrm>
              <a:off x="344931" y="1360404"/>
              <a:ext cx="943550" cy="155448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/>
            <a:p>
              <a:pPr algn="ctr"/>
              <a:r>
                <a:rPr lang="en-US" sz="1000" b="1" dirty="0"/>
                <a:t>Amazon </a:t>
              </a:r>
              <a:r>
                <a:rPr lang="en-US" sz="1000" b="1" dirty="0" err="1"/>
                <a:t>CloudWatch</a:t>
              </a:r>
              <a:endParaRPr lang="en-US" sz="1000" b="1" dirty="0"/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C7157EEA-67B8-413A-8AED-14AB88D10E79}"/>
              </a:ext>
            </a:extLst>
          </p:cNvPr>
          <p:cNvGrpSpPr/>
          <p:nvPr/>
        </p:nvGrpSpPr>
        <p:grpSpPr>
          <a:xfrm>
            <a:off x="7065319" y="3016829"/>
            <a:ext cx="636547" cy="951092"/>
            <a:chOff x="489459" y="1847036"/>
            <a:chExt cx="636547" cy="951092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E5C7FC74-14EA-43DB-BBBE-017663460E86}"/>
                </a:ext>
              </a:extLst>
            </p:cNvPr>
            <p:cNvSpPr txBox="1"/>
            <p:nvPr/>
          </p:nvSpPr>
          <p:spPr>
            <a:xfrm>
              <a:off x="489459" y="2523808"/>
              <a:ext cx="636547" cy="27432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/>
            <a:p>
              <a:pPr algn="ctr"/>
              <a:r>
                <a:rPr lang="en-US" sz="800" b="1" dirty="0"/>
                <a:t>AMI</a:t>
              </a:r>
              <a:endParaRPr lang="en-US" sz="1400" b="1" dirty="0"/>
            </a:p>
          </p:txBody>
        </p:sp>
        <p:pic>
          <p:nvPicPr>
            <p:cNvPr id="32" name="Picture 135">
              <a:extLst>
                <a:ext uri="{FF2B5EF4-FFF2-40B4-BE49-F238E27FC236}">
                  <a16:creationId xmlns:a16="http://schemas.microsoft.com/office/drawing/2014/main" id="{79299DEF-3143-4CBC-8AE9-D1F806E3C84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5342" y="1847036"/>
              <a:ext cx="544781" cy="564959"/>
            </a:xfrm>
            <a:prstGeom prst="rect">
              <a:avLst/>
            </a:prstGeom>
          </p:spPr>
        </p:pic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D37CA2E7-FB4D-4EE6-A321-A71C3767F5E9}"/>
              </a:ext>
            </a:extLst>
          </p:cNvPr>
          <p:cNvGrpSpPr/>
          <p:nvPr/>
        </p:nvGrpSpPr>
        <p:grpSpPr>
          <a:xfrm>
            <a:off x="7893155" y="3016829"/>
            <a:ext cx="630932" cy="933438"/>
            <a:chOff x="1268599" y="1864690"/>
            <a:chExt cx="630932" cy="933438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B6EFF55A-3E71-4D57-8E20-FC3BA8D1B2FC}"/>
                </a:ext>
              </a:extLst>
            </p:cNvPr>
            <p:cNvSpPr txBox="1"/>
            <p:nvPr/>
          </p:nvSpPr>
          <p:spPr>
            <a:xfrm>
              <a:off x="1268599" y="2523808"/>
              <a:ext cx="630932" cy="27432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/>
            <a:p>
              <a:pPr algn="ctr"/>
              <a:r>
                <a:rPr lang="en-US" sz="800" b="1" dirty="0"/>
                <a:t>Auto Scaling</a:t>
              </a:r>
              <a:endParaRPr lang="en-US" sz="1400" b="1" dirty="0"/>
            </a:p>
          </p:txBody>
        </p:sp>
        <p:pic>
          <p:nvPicPr>
            <p:cNvPr id="35" name="Picture 152">
              <a:extLst>
                <a:ext uri="{FF2B5EF4-FFF2-40B4-BE49-F238E27FC236}">
                  <a16:creationId xmlns:a16="http://schemas.microsoft.com/office/drawing/2014/main" id="{B8F05599-0A99-40DB-8DC0-25F0D6C4BBA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1675" y="1864690"/>
              <a:ext cx="544781" cy="529649"/>
            </a:xfrm>
            <a:prstGeom prst="rect">
              <a:avLst/>
            </a:prstGeom>
          </p:spPr>
        </p:pic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43FA74BA-83BB-4A5E-AB22-5D4A8FA43C7A}"/>
              </a:ext>
            </a:extLst>
          </p:cNvPr>
          <p:cNvSpPr txBox="1"/>
          <p:nvPr/>
        </p:nvSpPr>
        <p:spPr>
          <a:xfrm>
            <a:off x="6714410" y="4150880"/>
            <a:ext cx="4852610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ko-KR" altLang="en-US" sz="1400"/>
              <a:t>특정 기간에만 늘어나는 사용량을 커버하기 위한 서비스</a:t>
            </a:r>
          </a:p>
        </p:txBody>
      </p:sp>
    </p:spTree>
    <p:extLst>
      <p:ext uri="{BB962C8B-B14F-4D97-AF65-F5344CB8AC3E}">
        <p14:creationId xmlns:p14="http://schemas.microsoft.com/office/powerpoint/2010/main" val="2968614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디자인 스케치 및 시나리오</a:t>
            </a:r>
            <a:endParaRPr lang="ko-KR" dirty="0"/>
          </a:p>
        </p:txBody>
      </p:sp>
      <p:sp>
        <p:nvSpPr>
          <p:cNvPr id="3" name="TextBox 2"/>
          <p:cNvSpPr txBox="1"/>
          <p:nvPr/>
        </p:nvSpPr>
        <p:spPr>
          <a:xfrm>
            <a:off x="1845940" y="1759866"/>
            <a:ext cx="1331176" cy="3693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ko-KR" altLang="en-US" sz="2000" dirty="0">
                <a:solidFill>
                  <a:srgbClr val="002060"/>
                </a:solidFill>
              </a:rPr>
              <a:t>처음 접속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023376" y="1759866"/>
            <a:ext cx="1331176" cy="3693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ko-KR" altLang="en-US" sz="2000" dirty="0">
                <a:solidFill>
                  <a:srgbClr val="002060"/>
                </a:solidFill>
              </a:rPr>
              <a:t>메뉴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1268" y="2230764"/>
            <a:ext cx="3275392" cy="4023088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B6F68E9F-76F3-4B58-BD99-65701C725D0A}"/>
              </a:ext>
            </a:extLst>
          </p:cNvPr>
          <p:cNvGrpSpPr/>
          <p:nvPr/>
        </p:nvGrpSpPr>
        <p:grpSpPr>
          <a:xfrm>
            <a:off x="477788" y="2996952"/>
            <a:ext cx="3960440" cy="2137374"/>
            <a:chOff x="6814492" y="2294829"/>
            <a:chExt cx="3960440" cy="2137374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BD770188-CA88-4293-8BB9-4B1E75803A57}"/>
                </a:ext>
              </a:extLst>
            </p:cNvPr>
            <p:cNvGrpSpPr/>
            <p:nvPr/>
          </p:nvGrpSpPr>
          <p:grpSpPr>
            <a:xfrm>
              <a:off x="6814492" y="2294829"/>
              <a:ext cx="3960440" cy="1228506"/>
              <a:chOff x="6814492" y="2294829"/>
              <a:chExt cx="3960440" cy="1228506"/>
            </a:xfrm>
          </p:grpSpPr>
          <p:sp>
            <p:nvSpPr>
              <p:cNvPr id="14" name="모서리가 둥근 직사각형 36">
                <a:extLst>
                  <a:ext uri="{FF2B5EF4-FFF2-40B4-BE49-F238E27FC236}">
                    <a16:creationId xmlns:a16="http://schemas.microsoft.com/office/drawing/2014/main" id="{B3672FEE-A352-47D9-9F87-20518543D894}"/>
                  </a:ext>
                </a:extLst>
              </p:cNvPr>
              <p:cNvSpPr/>
              <p:nvPr/>
            </p:nvSpPr>
            <p:spPr>
              <a:xfrm>
                <a:off x="6814492" y="2294829"/>
                <a:ext cx="1872208" cy="1213350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3200" b="1" dirty="0"/>
                  <a:t>교수</a:t>
                </a:r>
              </a:p>
            </p:txBody>
          </p:sp>
          <p:sp>
            <p:nvSpPr>
              <p:cNvPr id="15" name="모서리가 둥근 직사각형 37">
                <a:extLst>
                  <a:ext uri="{FF2B5EF4-FFF2-40B4-BE49-F238E27FC236}">
                    <a16:creationId xmlns:a16="http://schemas.microsoft.com/office/drawing/2014/main" id="{2B62D876-BC2C-4D30-B31A-7D4964B08E4A}"/>
                  </a:ext>
                </a:extLst>
              </p:cNvPr>
              <p:cNvSpPr/>
              <p:nvPr/>
            </p:nvSpPr>
            <p:spPr>
              <a:xfrm>
                <a:off x="8902724" y="2309985"/>
                <a:ext cx="1872208" cy="1213350"/>
              </a:xfrm>
              <a:prstGeom prst="roundRect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3200" b="1" dirty="0"/>
                  <a:t>학생</a:t>
                </a:r>
              </a:p>
            </p:txBody>
          </p:sp>
        </p:grp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54872F10-F4B1-4CE0-8594-88D0D848E08E}"/>
                </a:ext>
              </a:extLst>
            </p:cNvPr>
            <p:cNvSpPr/>
            <p:nvPr/>
          </p:nvSpPr>
          <p:spPr>
            <a:xfrm>
              <a:off x="8038627" y="3737246"/>
              <a:ext cx="2592288" cy="2880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50ACAEA1-7FBE-4AE6-AA91-BCBCB997777C}"/>
                </a:ext>
              </a:extLst>
            </p:cNvPr>
            <p:cNvSpPr/>
            <p:nvPr/>
          </p:nvSpPr>
          <p:spPr>
            <a:xfrm>
              <a:off x="8038627" y="4144171"/>
              <a:ext cx="2592288" cy="2880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D48B464C-9493-444A-83B2-104F4DAF4876}"/>
                </a:ext>
              </a:extLst>
            </p:cNvPr>
            <p:cNvSpPr/>
            <p:nvPr/>
          </p:nvSpPr>
          <p:spPr>
            <a:xfrm>
              <a:off x="7030516" y="3717032"/>
              <a:ext cx="792087" cy="323474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/>
                <a:t>ID</a:t>
              </a:r>
              <a:endParaRPr lang="ko-KR" altLang="en-US" sz="1600" dirty="0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85D695E9-8F0D-4E8D-A3DC-0EE8ED287653}"/>
                </a:ext>
              </a:extLst>
            </p:cNvPr>
            <p:cNvSpPr/>
            <p:nvPr/>
          </p:nvSpPr>
          <p:spPr>
            <a:xfrm>
              <a:off x="7030516" y="4097286"/>
              <a:ext cx="792087" cy="323474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/>
                <a:t>P/W</a:t>
              </a:r>
              <a:endParaRPr lang="ko-KR" altLang="en-US" sz="1600" dirty="0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608A8BEC-9A07-436F-B1F3-5213C83E792D}"/>
              </a:ext>
            </a:extLst>
          </p:cNvPr>
          <p:cNvSpPr txBox="1"/>
          <p:nvPr/>
        </p:nvSpPr>
        <p:spPr>
          <a:xfrm>
            <a:off x="9838828" y="1755966"/>
            <a:ext cx="1331176" cy="3693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ko-KR" altLang="en-US" sz="2000" dirty="0">
                <a:solidFill>
                  <a:srgbClr val="002060"/>
                </a:solidFill>
              </a:rPr>
              <a:t>설문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83040B6-8F8E-46F7-87B5-94B6993E63AB}"/>
              </a:ext>
            </a:extLst>
          </p:cNvPr>
          <p:cNvSpPr/>
          <p:nvPr/>
        </p:nvSpPr>
        <p:spPr>
          <a:xfrm>
            <a:off x="9118748" y="2204864"/>
            <a:ext cx="2664296" cy="396044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DE3C492-74DA-4856-A74D-46A297BCB67D}"/>
              </a:ext>
            </a:extLst>
          </p:cNvPr>
          <p:cNvSpPr txBox="1"/>
          <p:nvPr/>
        </p:nvSpPr>
        <p:spPr>
          <a:xfrm>
            <a:off x="9118748" y="2132856"/>
            <a:ext cx="2182008" cy="38649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lnSpc>
                <a:spcPct val="300000"/>
              </a:lnSpc>
              <a:buAutoNum type="arabicPeriod"/>
            </a:pPr>
            <a:r>
              <a:rPr lang="ko-KR" altLang="en-US" sz="1200" dirty="0"/>
              <a:t>수업에 만족하십니까</a:t>
            </a:r>
            <a:r>
              <a:rPr lang="en-US" altLang="ko-KR" sz="1200" dirty="0"/>
              <a:t>?</a:t>
            </a:r>
          </a:p>
          <a:p>
            <a:pPr marL="228600" indent="-228600">
              <a:lnSpc>
                <a:spcPct val="300000"/>
              </a:lnSpc>
              <a:buAutoNum type="arabicPeriod"/>
            </a:pPr>
            <a:endParaRPr lang="en-US" altLang="ko-KR" sz="1200" dirty="0"/>
          </a:p>
          <a:p>
            <a:pPr marL="228600" indent="-228600">
              <a:lnSpc>
                <a:spcPct val="300000"/>
              </a:lnSpc>
              <a:buAutoNum type="arabicPeriod"/>
            </a:pPr>
            <a:r>
              <a:rPr lang="ko-KR" altLang="en-US" sz="1200" dirty="0"/>
              <a:t>어려운 점은 무엇입니까</a:t>
            </a:r>
            <a:r>
              <a:rPr lang="en-US" altLang="ko-KR" sz="1200" dirty="0"/>
              <a:t>?</a:t>
            </a:r>
          </a:p>
          <a:p>
            <a:pPr marL="228600" indent="-228600">
              <a:lnSpc>
                <a:spcPct val="300000"/>
              </a:lnSpc>
              <a:buAutoNum type="arabicPeriod"/>
            </a:pPr>
            <a:endParaRPr lang="en-US" altLang="ko-KR" sz="1200" dirty="0"/>
          </a:p>
          <a:p>
            <a:pPr marL="228600" indent="-228600">
              <a:lnSpc>
                <a:spcPct val="300000"/>
              </a:lnSpc>
              <a:buAutoNum type="arabicPeriod"/>
            </a:pPr>
            <a:r>
              <a:rPr lang="ko-KR" altLang="en-US" sz="1200" dirty="0"/>
              <a:t>과목 </a:t>
            </a:r>
            <a:r>
              <a:rPr lang="ko-KR" altLang="en-US" sz="1200" dirty="0" err="1"/>
              <a:t>한줄평</a:t>
            </a:r>
            <a:endParaRPr lang="en-US" altLang="ko-KR" sz="1200" dirty="0"/>
          </a:p>
          <a:p>
            <a:pPr marL="228600" indent="-228600">
              <a:lnSpc>
                <a:spcPct val="300000"/>
              </a:lnSpc>
              <a:buAutoNum type="arabicPeriod"/>
            </a:pPr>
            <a:endParaRPr lang="en-US" altLang="ko-KR" sz="1200" dirty="0"/>
          </a:p>
          <a:p>
            <a:pPr marL="228600" indent="-228600">
              <a:lnSpc>
                <a:spcPct val="300000"/>
              </a:lnSpc>
              <a:buAutoNum type="arabicPeriod"/>
            </a:pPr>
            <a:r>
              <a:rPr lang="ko-KR" altLang="en-US" sz="1200" dirty="0" err="1"/>
              <a:t>별점</a:t>
            </a:r>
            <a:endParaRPr lang="ko-KR" altLang="en-US" sz="1200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EE6F49C-621A-4B8F-AF71-A5D0B58A506F}"/>
              </a:ext>
            </a:extLst>
          </p:cNvPr>
          <p:cNvSpPr/>
          <p:nvPr/>
        </p:nvSpPr>
        <p:spPr>
          <a:xfrm>
            <a:off x="9385012" y="2677796"/>
            <a:ext cx="1965984" cy="7200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9D51F0D7-174B-4476-AA4F-6BC7A6EDE761}"/>
              </a:ext>
            </a:extLst>
          </p:cNvPr>
          <p:cNvSpPr/>
          <p:nvPr/>
        </p:nvSpPr>
        <p:spPr>
          <a:xfrm>
            <a:off x="9385012" y="3788804"/>
            <a:ext cx="1965984" cy="7200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5BC6C160-1E41-4A6D-84DA-E6DD966A5A7C}"/>
              </a:ext>
            </a:extLst>
          </p:cNvPr>
          <p:cNvSpPr/>
          <p:nvPr/>
        </p:nvSpPr>
        <p:spPr>
          <a:xfrm>
            <a:off x="9385012" y="4893282"/>
            <a:ext cx="1965984" cy="7200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별: 꼭짓점 5개 20">
            <a:extLst>
              <a:ext uri="{FF2B5EF4-FFF2-40B4-BE49-F238E27FC236}">
                <a16:creationId xmlns:a16="http://schemas.microsoft.com/office/drawing/2014/main" id="{62860C64-09BB-45E9-BC88-8CC736195F74}"/>
              </a:ext>
            </a:extLst>
          </p:cNvPr>
          <p:cNvSpPr/>
          <p:nvPr/>
        </p:nvSpPr>
        <p:spPr>
          <a:xfrm>
            <a:off x="9882618" y="5805264"/>
            <a:ext cx="208238" cy="175716"/>
          </a:xfrm>
          <a:prstGeom prst="star5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별: 꼭짓점 5개 21">
            <a:extLst>
              <a:ext uri="{FF2B5EF4-FFF2-40B4-BE49-F238E27FC236}">
                <a16:creationId xmlns:a16="http://schemas.microsoft.com/office/drawing/2014/main" id="{2B569E96-D348-4AD5-965B-741477D728C7}"/>
              </a:ext>
            </a:extLst>
          </p:cNvPr>
          <p:cNvSpPr/>
          <p:nvPr/>
        </p:nvSpPr>
        <p:spPr>
          <a:xfrm>
            <a:off x="10177704" y="5805264"/>
            <a:ext cx="208238" cy="175716"/>
          </a:xfrm>
          <a:prstGeom prst="star5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별: 꼭짓점 5개 22">
            <a:extLst>
              <a:ext uri="{FF2B5EF4-FFF2-40B4-BE49-F238E27FC236}">
                <a16:creationId xmlns:a16="http://schemas.microsoft.com/office/drawing/2014/main" id="{72C69F49-E860-4F72-8C2D-8E7F75B62ABE}"/>
              </a:ext>
            </a:extLst>
          </p:cNvPr>
          <p:cNvSpPr/>
          <p:nvPr/>
        </p:nvSpPr>
        <p:spPr>
          <a:xfrm>
            <a:off x="10472790" y="5805264"/>
            <a:ext cx="208238" cy="175716"/>
          </a:xfrm>
          <a:prstGeom prst="star5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별: 꼭짓점 5개 23">
            <a:extLst>
              <a:ext uri="{FF2B5EF4-FFF2-40B4-BE49-F238E27FC236}">
                <a16:creationId xmlns:a16="http://schemas.microsoft.com/office/drawing/2014/main" id="{53D08DB9-E010-4FFD-80A2-7A16829EB4B5}"/>
              </a:ext>
            </a:extLst>
          </p:cNvPr>
          <p:cNvSpPr/>
          <p:nvPr/>
        </p:nvSpPr>
        <p:spPr>
          <a:xfrm>
            <a:off x="10767876" y="5805264"/>
            <a:ext cx="208238" cy="175716"/>
          </a:xfrm>
          <a:prstGeom prst="star5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별: 꼭짓점 5개 24">
            <a:extLst>
              <a:ext uri="{FF2B5EF4-FFF2-40B4-BE49-F238E27FC236}">
                <a16:creationId xmlns:a16="http://schemas.microsoft.com/office/drawing/2014/main" id="{DAB7D1EB-62A3-41EE-99C8-CA740BA6EF5A}"/>
              </a:ext>
            </a:extLst>
          </p:cNvPr>
          <p:cNvSpPr/>
          <p:nvPr/>
        </p:nvSpPr>
        <p:spPr>
          <a:xfrm>
            <a:off x="11062964" y="5805264"/>
            <a:ext cx="208238" cy="175716"/>
          </a:xfrm>
          <a:prstGeom prst="star5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7E616E83-9EF2-4050-8F93-B7503091DB47}"/>
              </a:ext>
            </a:extLst>
          </p:cNvPr>
          <p:cNvCxnSpPr/>
          <p:nvPr/>
        </p:nvCxnSpPr>
        <p:spPr>
          <a:xfrm>
            <a:off x="4726260" y="1916832"/>
            <a:ext cx="0" cy="433702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C2CBFA42-20E5-4A35-B05B-CF540A3FEE6A}"/>
              </a:ext>
            </a:extLst>
          </p:cNvPr>
          <p:cNvCxnSpPr/>
          <p:nvPr/>
        </p:nvCxnSpPr>
        <p:spPr>
          <a:xfrm>
            <a:off x="8686700" y="1916832"/>
            <a:ext cx="0" cy="433702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1444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디자인 스케치 및 시나리오</a:t>
            </a:r>
            <a:endParaRPr lang="ko-KR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2604" y="1676400"/>
            <a:ext cx="3851456" cy="4539038"/>
          </a:xfrm>
          <a:prstGeom prst="rect">
            <a:avLst/>
          </a:prstGeom>
        </p:spPr>
      </p:pic>
      <p:sp>
        <p:nvSpPr>
          <p:cNvPr id="30" name="직사각형 29">
            <a:extLst>
              <a:ext uri="{FF2B5EF4-FFF2-40B4-BE49-F238E27FC236}">
                <a16:creationId xmlns:a16="http://schemas.microsoft.com/office/drawing/2014/main" id="{2B0FE665-625F-45CD-B919-795348F02D23}"/>
              </a:ext>
            </a:extLst>
          </p:cNvPr>
          <p:cNvSpPr/>
          <p:nvPr/>
        </p:nvSpPr>
        <p:spPr>
          <a:xfrm>
            <a:off x="7690528" y="1556792"/>
            <a:ext cx="2006965" cy="4691608"/>
          </a:xfrm>
          <a:prstGeom prst="rect">
            <a:avLst/>
          </a:prstGeom>
          <a:noFill/>
          <a:ln w="50800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화살표: 오른쪽 30">
            <a:extLst>
              <a:ext uri="{FF2B5EF4-FFF2-40B4-BE49-F238E27FC236}">
                <a16:creationId xmlns:a16="http://schemas.microsoft.com/office/drawing/2014/main" id="{D9893438-969A-4130-B258-C7753E6F1970}"/>
              </a:ext>
            </a:extLst>
          </p:cNvPr>
          <p:cNvSpPr/>
          <p:nvPr/>
        </p:nvSpPr>
        <p:spPr>
          <a:xfrm rot="10800000">
            <a:off x="6382444" y="3429000"/>
            <a:ext cx="936104" cy="7920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8250F71-3EC1-4DD7-BAEB-F376B6BC84A5}"/>
              </a:ext>
            </a:extLst>
          </p:cNvPr>
          <p:cNvSpPr txBox="1"/>
          <p:nvPr/>
        </p:nvSpPr>
        <p:spPr>
          <a:xfrm>
            <a:off x="4399795" y="3612678"/>
            <a:ext cx="837730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2400" dirty="0"/>
              <a:t>Data</a:t>
            </a:r>
            <a:endParaRPr lang="ko-KR" altLang="en-US" sz="2400" dirty="0"/>
          </a:p>
        </p:txBody>
      </p: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F62E5368-04C1-43C8-B487-DE82D49476D7}"/>
              </a:ext>
            </a:extLst>
          </p:cNvPr>
          <p:cNvGrpSpPr/>
          <p:nvPr/>
        </p:nvGrpSpPr>
        <p:grpSpPr>
          <a:xfrm>
            <a:off x="5270488" y="2852936"/>
            <a:ext cx="1078992" cy="2087480"/>
            <a:chOff x="4942284" y="2852936"/>
            <a:chExt cx="1078992" cy="2087480"/>
          </a:xfrm>
        </p:grpSpPr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BD1DB2FF-714C-476E-BD18-E76C9F3375C2}"/>
                </a:ext>
              </a:extLst>
            </p:cNvPr>
            <p:cNvGrpSpPr/>
            <p:nvPr/>
          </p:nvGrpSpPr>
          <p:grpSpPr>
            <a:xfrm>
              <a:off x="4942284" y="3952557"/>
              <a:ext cx="1078992" cy="987859"/>
              <a:chOff x="4591147" y="791846"/>
              <a:chExt cx="1078992" cy="987859"/>
            </a:xfrm>
          </p:grpSpPr>
          <p:pic>
            <p:nvPicPr>
              <p:cNvPr id="34" name="Picture 4">
                <a:extLst>
                  <a:ext uri="{FF2B5EF4-FFF2-40B4-BE49-F238E27FC236}">
                    <a16:creationId xmlns:a16="http://schemas.microsoft.com/office/drawing/2014/main" id="{F22B69C5-9B46-4DB4-88E4-B5D381F3F0E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774385" y="791846"/>
                <a:ext cx="731520" cy="731520"/>
              </a:xfrm>
              <a:prstGeom prst="rect">
                <a:avLst/>
              </a:prstGeom>
            </p:spPr>
          </p:pic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68F46759-4E99-4EE3-9A73-9E42BF9B79A2}"/>
                  </a:ext>
                </a:extLst>
              </p:cNvPr>
              <p:cNvSpPr txBox="1"/>
              <p:nvPr/>
            </p:nvSpPr>
            <p:spPr>
              <a:xfrm>
                <a:off x="4591147" y="1624257"/>
                <a:ext cx="1078992" cy="15544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noAutofit/>
              </a:bodyPr>
              <a:lstStyle/>
              <a:p>
                <a:pPr algn="ctr"/>
                <a:r>
                  <a:rPr lang="en-US" sz="1000" dirty="0">
                    <a:latin typeface="Helvetica Neue"/>
                    <a:cs typeface="Helvetica Neue"/>
                  </a:rPr>
                  <a:t>client</a:t>
                </a:r>
              </a:p>
            </p:txBody>
          </p:sp>
        </p:grpSp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E8F2027D-B6ED-486F-97BF-6A19FA512BE3}"/>
                </a:ext>
              </a:extLst>
            </p:cNvPr>
            <p:cNvGrpSpPr/>
            <p:nvPr/>
          </p:nvGrpSpPr>
          <p:grpSpPr>
            <a:xfrm>
              <a:off x="4942284" y="2852936"/>
              <a:ext cx="1078992" cy="998730"/>
              <a:chOff x="4620069" y="2122985"/>
              <a:chExt cx="1078992" cy="998730"/>
            </a:xfrm>
          </p:grpSpPr>
          <p:pic>
            <p:nvPicPr>
              <p:cNvPr id="37" name="Picture 10">
                <a:extLst>
                  <a:ext uri="{FF2B5EF4-FFF2-40B4-BE49-F238E27FC236}">
                    <a16:creationId xmlns:a16="http://schemas.microsoft.com/office/drawing/2014/main" id="{90EC51B0-542E-49FF-A755-34F6D9BCF13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906647" y="2122985"/>
                <a:ext cx="479271" cy="731520"/>
              </a:xfrm>
              <a:prstGeom prst="rect">
                <a:avLst/>
              </a:prstGeom>
            </p:spPr>
          </p:pic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E3DDB801-0497-4386-89F3-FF385CE1A8D8}"/>
                  </a:ext>
                </a:extLst>
              </p:cNvPr>
              <p:cNvSpPr txBox="1"/>
              <p:nvPr/>
            </p:nvSpPr>
            <p:spPr>
              <a:xfrm>
                <a:off x="4620069" y="2966267"/>
                <a:ext cx="1078992" cy="15544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noAutofit/>
              </a:bodyPr>
              <a:lstStyle/>
              <a:p>
                <a:pPr algn="ctr"/>
                <a:r>
                  <a:rPr lang="en-US" sz="1000" dirty="0">
                    <a:latin typeface="Helvetica Neue"/>
                    <a:cs typeface="Helvetica Neue"/>
                  </a:rPr>
                  <a:t>mobile client</a:t>
                </a:r>
              </a:p>
            </p:txBody>
          </p:sp>
        </p:grpSp>
      </p:grpSp>
      <p:sp>
        <p:nvSpPr>
          <p:cNvPr id="39" name="화살표: 오른쪽 38">
            <a:extLst>
              <a:ext uri="{FF2B5EF4-FFF2-40B4-BE49-F238E27FC236}">
                <a16:creationId xmlns:a16="http://schemas.microsoft.com/office/drawing/2014/main" id="{CAF9A22C-075A-408D-ADA8-0EDB3247DDEA}"/>
              </a:ext>
            </a:extLst>
          </p:cNvPr>
          <p:cNvSpPr/>
          <p:nvPr/>
        </p:nvSpPr>
        <p:spPr>
          <a:xfrm rot="10800000">
            <a:off x="3430728" y="3429000"/>
            <a:ext cx="936104" cy="7920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E597B6B4-5F04-491B-8C06-395B4888354B}"/>
              </a:ext>
            </a:extLst>
          </p:cNvPr>
          <p:cNvGrpSpPr/>
          <p:nvPr/>
        </p:nvGrpSpPr>
        <p:grpSpPr>
          <a:xfrm>
            <a:off x="150765" y="3284984"/>
            <a:ext cx="1407143" cy="1224136"/>
            <a:chOff x="356109" y="718387"/>
            <a:chExt cx="894752" cy="797465"/>
          </a:xfrm>
        </p:grpSpPr>
        <p:pic>
          <p:nvPicPr>
            <p:cNvPr id="41" name="Picture 5">
              <a:extLst>
                <a:ext uri="{FF2B5EF4-FFF2-40B4-BE49-F238E27FC236}">
                  <a16:creationId xmlns:a16="http://schemas.microsoft.com/office/drawing/2014/main" id="{8DF3AA94-2090-4CA4-9CE5-415A92687CA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2802" y="718387"/>
              <a:ext cx="521366" cy="602829"/>
            </a:xfrm>
            <a:prstGeom prst="rect">
              <a:avLst/>
            </a:prstGeom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56296163-7D5B-4508-9ED4-CD1E9E252D3C}"/>
                </a:ext>
              </a:extLst>
            </p:cNvPr>
            <p:cNvSpPr txBox="1"/>
            <p:nvPr/>
          </p:nvSpPr>
          <p:spPr>
            <a:xfrm>
              <a:off x="356109" y="1360220"/>
              <a:ext cx="894752" cy="155632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/>
            <a:p>
              <a:pPr algn="ctr"/>
              <a:r>
                <a:rPr lang="en-US" sz="1000" b="1" dirty="0"/>
                <a:t>Amazon</a:t>
              </a:r>
              <a:br>
                <a:rPr lang="en-US" sz="1000" b="1" dirty="0"/>
              </a:br>
              <a:r>
                <a:rPr lang="en-US" sz="1000" b="1" dirty="0"/>
                <a:t>RDS</a:t>
              </a:r>
              <a:endParaRPr lang="en-US" b="1" dirty="0"/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C8111E0D-64F7-4383-BF4D-75C10164A480}"/>
              </a:ext>
            </a:extLst>
          </p:cNvPr>
          <p:cNvSpPr txBox="1"/>
          <p:nvPr/>
        </p:nvSpPr>
        <p:spPr>
          <a:xfrm>
            <a:off x="2228855" y="3463958"/>
            <a:ext cx="1168910" cy="75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2400" dirty="0"/>
              <a:t>Django</a:t>
            </a:r>
          </a:p>
          <a:p>
            <a:pPr algn="ctr">
              <a:lnSpc>
                <a:spcPct val="90000"/>
              </a:lnSpc>
            </a:pPr>
            <a:r>
              <a:rPr lang="en-US" altLang="ko-KR" sz="2400" dirty="0"/>
              <a:t>WAS</a:t>
            </a:r>
            <a:endParaRPr lang="ko-KR" altLang="en-US" sz="2400" dirty="0"/>
          </a:p>
        </p:txBody>
      </p:sp>
      <p:sp>
        <p:nvSpPr>
          <p:cNvPr id="44" name="화살표: 오른쪽 43">
            <a:extLst>
              <a:ext uri="{FF2B5EF4-FFF2-40B4-BE49-F238E27FC236}">
                <a16:creationId xmlns:a16="http://schemas.microsoft.com/office/drawing/2014/main" id="{18A1DD41-988B-4378-9F2A-B9CAAB5EB530}"/>
              </a:ext>
            </a:extLst>
          </p:cNvPr>
          <p:cNvSpPr/>
          <p:nvPr/>
        </p:nvSpPr>
        <p:spPr>
          <a:xfrm rot="10800000">
            <a:off x="1483431" y="3501008"/>
            <a:ext cx="712461" cy="60841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5417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디자인 스케치 및 시나리오</a:t>
            </a:r>
            <a:endParaRPr lang="ko-KR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764" y="1676400"/>
            <a:ext cx="3851456" cy="4539038"/>
          </a:xfrm>
          <a:prstGeom prst="rect">
            <a:avLst/>
          </a:prstGeom>
        </p:spPr>
      </p:pic>
      <p:sp>
        <p:nvSpPr>
          <p:cNvPr id="30" name="직사각형 29">
            <a:extLst>
              <a:ext uri="{FF2B5EF4-FFF2-40B4-BE49-F238E27FC236}">
                <a16:creationId xmlns:a16="http://schemas.microsoft.com/office/drawing/2014/main" id="{2B0FE665-625F-45CD-B919-795348F02D23}"/>
              </a:ext>
            </a:extLst>
          </p:cNvPr>
          <p:cNvSpPr/>
          <p:nvPr/>
        </p:nvSpPr>
        <p:spPr>
          <a:xfrm>
            <a:off x="2205980" y="1628800"/>
            <a:ext cx="2016224" cy="4619600"/>
          </a:xfrm>
          <a:prstGeom prst="rect">
            <a:avLst/>
          </a:prstGeom>
          <a:noFill/>
          <a:ln w="50800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FD5A6343-3769-44E4-A405-9F337D9128AF}"/>
              </a:ext>
            </a:extLst>
          </p:cNvPr>
          <p:cNvSpPr/>
          <p:nvPr/>
        </p:nvSpPr>
        <p:spPr>
          <a:xfrm>
            <a:off x="9910836" y="3429000"/>
            <a:ext cx="936104" cy="7920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FB55A6FE-F608-4CA8-A08E-D82698B53FDB}"/>
              </a:ext>
            </a:extLst>
          </p:cNvPr>
          <p:cNvGrpSpPr/>
          <p:nvPr/>
        </p:nvGrpSpPr>
        <p:grpSpPr>
          <a:xfrm>
            <a:off x="10848068" y="2852936"/>
            <a:ext cx="1078992" cy="2087480"/>
            <a:chOff x="4942284" y="2852936"/>
            <a:chExt cx="1078992" cy="2087480"/>
          </a:xfrm>
        </p:grpSpPr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8953478F-7ABB-4F23-A375-5AC75338FB48}"/>
                </a:ext>
              </a:extLst>
            </p:cNvPr>
            <p:cNvGrpSpPr/>
            <p:nvPr/>
          </p:nvGrpSpPr>
          <p:grpSpPr>
            <a:xfrm>
              <a:off x="4942284" y="3952557"/>
              <a:ext cx="1078992" cy="987859"/>
              <a:chOff x="4591147" y="791846"/>
              <a:chExt cx="1078992" cy="987859"/>
            </a:xfrm>
          </p:grpSpPr>
          <p:pic>
            <p:nvPicPr>
              <p:cNvPr id="27" name="Picture 4">
                <a:extLst>
                  <a:ext uri="{FF2B5EF4-FFF2-40B4-BE49-F238E27FC236}">
                    <a16:creationId xmlns:a16="http://schemas.microsoft.com/office/drawing/2014/main" id="{0C194B1D-11EB-45F4-A167-1767492730E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774385" y="791846"/>
                <a:ext cx="731520" cy="731520"/>
              </a:xfrm>
              <a:prstGeom prst="rect">
                <a:avLst/>
              </a:prstGeom>
            </p:spPr>
          </p:pic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5751573-0E88-401E-98E0-AA4B3F91FBE7}"/>
                  </a:ext>
                </a:extLst>
              </p:cNvPr>
              <p:cNvSpPr txBox="1"/>
              <p:nvPr/>
            </p:nvSpPr>
            <p:spPr>
              <a:xfrm>
                <a:off x="4591147" y="1624257"/>
                <a:ext cx="1078992" cy="15544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noAutofit/>
              </a:bodyPr>
              <a:lstStyle/>
              <a:p>
                <a:pPr algn="ctr"/>
                <a:r>
                  <a:rPr lang="en-US" sz="1000" dirty="0">
                    <a:latin typeface="Helvetica Neue"/>
                    <a:cs typeface="Helvetica Neue"/>
                  </a:rPr>
                  <a:t>client</a:t>
                </a:r>
              </a:p>
            </p:txBody>
          </p:sp>
        </p:grp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3594B22B-4FA2-4598-B8F9-4C3FBB9E1B25}"/>
                </a:ext>
              </a:extLst>
            </p:cNvPr>
            <p:cNvGrpSpPr/>
            <p:nvPr/>
          </p:nvGrpSpPr>
          <p:grpSpPr>
            <a:xfrm>
              <a:off x="4942284" y="2852936"/>
              <a:ext cx="1078992" cy="998730"/>
              <a:chOff x="4620069" y="2122985"/>
              <a:chExt cx="1078992" cy="998730"/>
            </a:xfrm>
          </p:grpSpPr>
          <p:pic>
            <p:nvPicPr>
              <p:cNvPr id="25" name="Picture 10">
                <a:extLst>
                  <a:ext uri="{FF2B5EF4-FFF2-40B4-BE49-F238E27FC236}">
                    <a16:creationId xmlns:a16="http://schemas.microsoft.com/office/drawing/2014/main" id="{D092ADA1-B291-4936-92E2-18AA7316037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906647" y="2122985"/>
                <a:ext cx="479271" cy="731520"/>
              </a:xfrm>
              <a:prstGeom prst="rect">
                <a:avLst/>
              </a:prstGeom>
            </p:spPr>
          </p:pic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FC903D0D-D882-4B74-9EFD-2A50682FB300}"/>
                  </a:ext>
                </a:extLst>
              </p:cNvPr>
              <p:cNvSpPr txBox="1"/>
              <p:nvPr/>
            </p:nvSpPr>
            <p:spPr>
              <a:xfrm>
                <a:off x="4620069" y="2966267"/>
                <a:ext cx="1078992" cy="15544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noAutofit/>
              </a:bodyPr>
              <a:lstStyle/>
              <a:p>
                <a:pPr algn="ctr"/>
                <a:r>
                  <a:rPr lang="en-US" sz="1000" dirty="0">
                    <a:latin typeface="Helvetica Neue"/>
                    <a:cs typeface="Helvetica Neue"/>
                  </a:rPr>
                  <a:t>mobile client</a:t>
                </a:r>
              </a:p>
            </p:txBody>
          </p:sp>
        </p:grpSp>
      </p:grpSp>
      <p:sp>
        <p:nvSpPr>
          <p:cNvPr id="29" name="화살표: 오른쪽 28">
            <a:extLst>
              <a:ext uri="{FF2B5EF4-FFF2-40B4-BE49-F238E27FC236}">
                <a16:creationId xmlns:a16="http://schemas.microsoft.com/office/drawing/2014/main" id="{5D21C24B-0BAD-497B-BE04-92A5FFB3A126}"/>
              </a:ext>
            </a:extLst>
          </p:cNvPr>
          <p:cNvSpPr/>
          <p:nvPr/>
        </p:nvSpPr>
        <p:spPr>
          <a:xfrm>
            <a:off x="7718191" y="3429000"/>
            <a:ext cx="936104" cy="7920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E30FB99-6A68-48DF-8089-74EA8C9A999C}"/>
              </a:ext>
            </a:extLst>
          </p:cNvPr>
          <p:cNvSpPr txBox="1"/>
          <p:nvPr/>
        </p:nvSpPr>
        <p:spPr>
          <a:xfrm>
            <a:off x="8715603" y="3446478"/>
            <a:ext cx="1168910" cy="75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2400" dirty="0"/>
              <a:t>Django</a:t>
            </a:r>
          </a:p>
          <a:p>
            <a:pPr algn="ctr">
              <a:lnSpc>
                <a:spcPct val="90000"/>
              </a:lnSpc>
            </a:pPr>
            <a:r>
              <a:rPr lang="en-US" altLang="ko-KR" sz="2400" dirty="0"/>
              <a:t>WAS</a:t>
            </a:r>
            <a:endParaRPr lang="ko-KR" altLang="en-US" sz="2400" dirty="0"/>
          </a:p>
        </p:txBody>
      </p:sp>
      <p:sp>
        <p:nvSpPr>
          <p:cNvPr id="50" name="화살표: 오른쪽 49">
            <a:extLst>
              <a:ext uri="{FF2B5EF4-FFF2-40B4-BE49-F238E27FC236}">
                <a16:creationId xmlns:a16="http://schemas.microsoft.com/office/drawing/2014/main" id="{69BD2FED-4216-4425-9F9C-D6AE67412B6E}"/>
              </a:ext>
            </a:extLst>
          </p:cNvPr>
          <p:cNvSpPr/>
          <p:nvPr/>
        </p:nvSpPr>
        <p:spPr>
          <a:xfrm>
            <a:off x="5770894" y="3501008"/>
            <a:ext cx="712461" cy="60841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85FA33DA-86EB-4653-95D2-0F6C5A0D3DB5}"/>
              </a:ext>
            </a:extLst>
          </p:cNvPr>
          <p:cNvGrpSpPr/>
          <p:nvPr/>
        </p:nvGrpSpPr>
        <p:grpSpPr>
          <a:xfrm>
            <a:off x="6382444" y="2386102"/>
            <a:ext cx="1407143" cy="3131130"/>
            <a:chOff x="6382444" y="2318495"/>
            <a:chExt cx="1407143" cy="3131130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5EBAB12-0B70-4822-AE0D-AEC7C3332040}"/>
                </a:ext>
              </a:extLst>
            </p:cNvPr>
            <p:cNvSpPr txBox="1"/>
            <p:nvPr/>
          </p:nvSpPr>
          <p:spPr>
            <a:xfrm>
              <a:off x="6673542" y="5024893"/>
              <a:ext cx="837730" cy="4247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altLang="ko-KR" sz="2400" dirty="0"/>
                <a:t>Data</a:t>
              </a:r>
              <a:endParaRPr lang="ko-KR" altLang="en-US" sz="2400" dirty="0"/>
            </a:p>
          </p:txBody>
        </p:sp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BBFF24D0-647C-4F74-9B14-DA843F2327DF}"/>
                </a:ext>
              </a:extLst>
            </p:cNvPr>
            <p:cNvGrpSpPr/>
            <p:nvPr/>
          </p:nvGrpSpPr>
          <p:grpSpPr>
            <a:xfrm>
              <a:off x="6382444" y="2318495"/>
              <a:ext cx="1407143" cy="2573357"/>
              <a:chOff x="6703493" y="2318495"/>
              <a:chExt cx="1407143" cy="2573357"/>
            </a:xfrm>
          </p:grpSpPr>
          <p:grpSp>
            <p:nvGrpSpPr>
              <p:cNvPr id="46" name="그룹 45">
                <a:extLst>
                  <a:ext uri="{FF2B5EF4-FFF2-40B4-BE49-F238E27FC236}">
                    <a16:creationId xmlns:a16="http://schemas.microsoft.com/office/drawing/2014/main" id="{07693094-EEBE-419D-94CE-B97EC113ADC9}"/>
                  </a:ext>
                </a:extLst>
              </p:cNvPr>
              <p:cNvGrpSpPr/>
              <p:nvPr/>
            </p:nvGrpSpPr>
            <p:grpSpPr>
              <a:xfrm>
                <a:off x="6703493" y="2318495"/>
                <a:ext cx="1407143" cy="1224136"/>
                <a:chOff x="356109" y="718387"/>
                <a:chExt cx="894752" cy="797465"/>
              </a:xfrm>
            </p:grpSpPr>
            <p:pic>
              <p:nvPicPr>
                <p:cNvPr id="47" name="Picture 5">
                  <a:extLst>
                    <a:ext uri="{FF2B5EF4-FFF2-40B4-BE49-F238E27FC236}">
                      <a16:creationId xmlns:a16="http://schemas.microsoft.com/office/drawing/2014/main" id="{8CEA196D-D54B-421C-8C4D-6DAD5D801BE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42802" y="718387"/>
                  <a:ext cx="521366" cy="602829"/>
                </a:xfrm>
                <a:prstGeom prst="rect">
                  <a:avLst/>
                </a:prstGeom>
              </p:spPr>
            </p:pic>
            <p:sp>
              <p:nvSpPr>
                <p:cNvPr id="48" name="TextBox 47">
                  <a:extLst>
                    <a:ext uri="{FF2B5EF4-FFF2-40B4-BE49-F238E27FC236}">
                      <a16:creationId xmlns:a16="http://schemas.microsoft.com/office/drawing/2014/main" id="{AAA0184F-6B9F-4297-9F2B-EF856D8B6A98}"/>
                    </a:ext>
                  </a:extLst>
                </p:cNvPr>
                <p:cNvSpPr txBox="1"/>
                <p:nvPr/>
              </p:nvSpPr>
              <p:spPr>
                <a:xfrm>
                  <a:off x="356109" y="1360220"/>
                  <a:ext cx="894752" cy="155632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t">
                  <a:noAutofit/>
                </a:bodyPr>
                <a:lstStyle/>
                <a:p>
                  <a:pPr algn="ctr"/>
                  <a:r>
                    <a:rPr lang="en-US" sz="1000" b="1" dirty="0"/>
                    <a:t>Amazon</a:t>
                  </a:r>
                  <a:br>
                    <a:rPr lang="en-US" sz="1000" b="1" dirty="0"/>
                  </a:br>
                  <a:r>
                    <a:rPr lang="en-US" sz="1000" b="1" dirty="0"/>
                    <a:t>RDS</a:t>
                  </a:r>
                  <a:endParaRPr lang="en-US" b="1" dirty="0"/>
                </a:p>
              </p:txBody>
            </p:sp>
          </p:grpSp>
          <p:grpSp>
            <p:nvGrpSpPr>
              <p:cNvPr id="51" name="그룹 50">
                <a:extLst>
                  <a:ext uri="{FF2B5EF4-FFF2-40B4-BE49-F238E27FC236}">
                    <a16:creationId xmlns:a16="http://schemas.microsoft.com/office/drawing/2014/main" id="{99213872-41E4-4C0B-9A76-84D1E6C7C1B9}"/>
                  </a:ext>
                </a:extLst>
              </p:cNvPr>
              <p:cNvGrpSpPr/>
              <p:nvPr/>
            </p:nvGrpSpPr>
            <p:grpSpPr>
              <a:xfrm>
                <a:off x="6796394" y="3645024"/>
                <a:ext cx="1230027" cy="1246828"/>
                <a:chOff x="454119" y="389147"/>
                <a:chExt cx="731520" cy="812877"/>
              </a:xfrm>
            </p:grpSpPr>
            <p:pic>
              <p:nvPicPr>
                <p:cNvPr id="52" name="Picture 5">
                  <a:extLst>
                    <a:ext uri="{FF2B5EF4-FFF2-40B4-BE49-F238E27FC236}">
                      <a16:creationId xmlns:a16="http://schemas.microsoft.com/office/drawing/2014/main" id="{B1E08462-69A7-4B98-BF96-365000C4BD8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57678" y="389147"/>
                  <a:ext cx="521367" cy="625640"/>
                </a:xfrm>
                <a:prstGeom prst="rect">
                  <a:avLst/>
                </a:prstGeom>
              </p:spPr>
            </p:pic>
            <p:sp>
              <p:nvSpPr>
                <p:cNvPr id="53" name="TextBox 52">
                  <a:extLst>
                    <a:ext uri="{FF2B5EF4-FFF2-40B4-BE49-F238E27FC236}">
                      <a16:creationId xmlns:a16="http://schemas.microsoft.com/office/drawing/2014/main" id="{58139719-4A7E-4CC3-B4BB-3EE2B739E385}"/>
                    </a:ext>
                  </a:extLst>
                </p:cNvPr>
                <p:cNvSpPr txBox="1"/>
                <p:nvPr/>
              </p:nvSpPr>
              <p:spPr>
                <a:xfrm>
                  <a:off x="454119" y="1046392"/>
                  <a:ext cx="731520" cy="155632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t">
                  <a:noAutofit/>
                </a:bodyPr>
                <a:lstStyle/>
                <a:p>
                  <a:pPr algn="ctr"/>
                  <a:r>
                    <a:rPr lang="en-US" sz="1000" b="1" dirty="0"/>
                    <a:t>Amazon</a:t>
                  </a:r>
                  <a:br>
                    <a:rPr lang="en-US" sz="1000" b="1" dirty="0"/>
                  </a:br>
                  <a:r>
                    <a:rPr lang="en-US" sz="1000" b="1" dirty="0"/>
                    <a:t>S3</a:t>
                  </a:r>
                  <a:endParaRPr lang="en-US" b="1" dirty="0"/>
                </a:p>
              </p:txBody>
            </p:sp>
          </p:grpSp>
        </p:grp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4865F2F0-1F03-4DAC-BC47-5C2F330898ED}"/>
              </a:ext>
            </a:extLst>
          </p:cNvPr>
          <p:cNvSpPr txBox="1"/>
          <p:nvPr/>
        </p:nvSpPr>
        <p:spPr>
          <a:xfrm>
            <a:off x="4438228" y="3463958"/>
            <a:ext cx="1263486" cy="75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ko-KR" altLang="en-US" sz="2400" dirty="0"/>
              <a:t>원하는 </a:t>
            </a:r>
            <a:endParaRPr lang="en-US" altLang="ko-KR" sz="2400" dirty="0"/>
          </a:p>
          <a:p>
            <a:pPr algn="ctr">
              <a:lnSpc>
                <a:spcPct val="90000"/>
              </a:lnSpc>
            </a:pPr>
            <a:r>
              <a:rPr lang="ko-KR" altLang="en-US" sz="2400" dirty="0"/>
              <a:t>뷰 선택</a:t>
            </a:r>
          </a:p>
        </p:txBody>
      </p:sp>
    </p:spTree>
    <p:extLst>
      <p:ext uri="{BB962C8B-B14F-4D97-AF65-F5344CB8AC3E}">
        <p14:creationId xmlns:p14="http://schemas.microsoft.com/office/powerpoint/2010/main" val="372436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5">
            <a:extLst>
              <a:ext uri="{FF2B5EF4-FFF2-40B4-BE49-F238E27FC236}">
                <a16:creationId xmlns:a16="http://schemas.microsoft.com/office/drawing/2014/main" id="{837A18F5-B2CA-469B-AAE1-7A928B09E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876" y="609600"/>
            <a:ext cx="9143538" cy="1066800"/>
          </a:xfrm>
        </p:spPr>
        <p:txBody>
          <a:bodyPr/>
          <a:lstStyle/>
          <a:p>
            <a:r>
              <a:rPr lang="ko-KR" altLang="en-US" dirty="0"/>
              <a:t>디자인 스케치 및 시나리오</a:t>
            </a:r>
            <a:endParaRPr lang="ko-KR" dirty="0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5650A0B1-C472-464B-BDF8-EB1D636439D3}"/>
              </a:ext>
            </a:extLst>
          </p:cNvPr>
          <p:cNvGrpSpPr/>
          <p:nvPr/>
        </p:nvGrpSpPr>
        <p:grpSpPr>
          <a:xfrm>
            <a:off x="7649724" y="3698133"/>
            <a:ext cx="943550" cy="842706"/>
            <a:chOff x="6888953" y="673146"/>
            <a:chExt cx="943550" cy="84270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6FA9BC3-21BA-43CF-B2CF-3A31E09D7813}"/>
                </a:ext>
              </a:extLst>
            </p:cNvPr>
            <p:cNvSpPr txBox="1"/>
            <p:nvPr/>
          </p:nvSpPr>
          <p:spPr>
            <a:xfrm>
              <a:off x="6888953" y="1360404"/>
              <a:ext cx="943550" cy="155448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/>
            <a:p>
              <a:pPr algn="ctr"/>
              <a:r>
                <a:rPr lang="en-US" sz="1000" b="1" dirty="0"/>
                <a:t>Elastic Load Balancing*</a:t>
              </a:r>
              <a:endParaRPr lang="en-US" b="1" dirty="0"/>
            </a:p>
          </p:txBody>
        </p:sp>
        <p:pic>
          <p:nvPicPr>
            <p:cNvPr id="16" name="Picture 26">
              <a:extLst>
                <a:ext uri="{FF2B5EF4-FFF2-40B4-BE49-F238E27FC236}">
                  <a16:creationId xmlns:a16="http://schemas.microsoft.com/office/drawing/2014/main" id="{7780D4B5-5B0F-41FF-BF34-F292CD5CBA8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88338" y="673146"/>
              <a:ext cx="544780" cy="653737"/>
            </a:xfrm>
            <a:prstGeom prst="rect">
              <a:avLst/>
            </a:prstGeom>
          </p:spPr>
        </p:pic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A88DD000-4EA9-4E1D-8855-ADD3468FF3EB}"/>
              </a:ext>
            </a:extLst>
          </p:cNvPr>
          <p:cNvGrpSpPr/>
          <p:nvPr/>
        </p:nvGrpSpPr>
        <p:grpSpPr>
          <a:xfrm>
            <a:off x="1839142" y="4290694"/>
            <a:ext cx="731520" cy="806494"/>
            <a:chOff x="454119" y="709358"/>
            <a:chExt cx="731520" cy="806494"/>
          </a:xfrm>
        </p:grpSpPr>
        <p:pic>
          <p:nvPicPr>
            <p:cNvPr id="18" name="Picture 5">
              <a:extLst>
                <a:ext uri="{FF2B5EF4-FFF2-40B4-BE49-F238E27FC236}">
                  <a16:creationId xmlns:a16="http://schemas.microsoft.com/office/drawing/2014/main" id="{6F34159A-FB2E-4A2A-933F-E9D77117AE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7678" y="709358"/>
              <a:ext cx="521367" cy="625640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64B4592-D188-46A7-9E39-41B30C1BB1E0}"/>
                </a:ext>
              </a:extLst>
            </p:cNvPr>
            <p:cNvSpPr txBox="1"/>
            <p:nvPr/>
          </p:nvSpPr>
          <p:spPr>
            <a:xfrm>
              <a:off x="454119" y="1360220"/>
              <a:ext cx="731520" cy="155632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/>
            <a:p>
              <a:pPr algn="ctr"/>
              <a:r>
                <a:rPr lang="en-US" sz="1000" b="1" dirty="0"/>
                <a:t>Amazon</a:t>
              </a:r>
              <a:br>
                <a:rPr lang="en-US" sz="1000" b="1" dirty="0"/>
              </a:br>
              <a:r>
                <a:rPr lang="en-US" sz="1000" b="1" dirty="0"/>
                <a:t>S3</a:t>
              </a:r>
              <a:endParaRPr lang="en-US" b="1" dirty="0"/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B410555A-7497-41ED-930C-0F48C7FBC133}"/>
              </a:ext>
            </a:extLst>
          </p:cNvPr>
          <p:cNvGrpSpPr/>
          <p:nvPr/>
        </p:nvGrpSpPr>
        <p:grpSpPr>
          <a:xfrm>
            <a:off x="1756008" y="3081886"/>
            <a:ext cx="894752" cy="797465"/>
            <a:chOff x="356109" y="718387"/>
            <a:chExt cx="894752" cy="797465"/>
          </a:xfrm>
        </p:grpSpPr>
        <p:pic>
          <p:nvPicPr>
            <p:cNvPr id="21" name="Picture 5">
              <a:extLst>
                <a:ext uri="{FF2B5EF4-FFF2-40B4-BE49-F238E27FC236}">
                  <a16:creationId xmlns:a16="http://schemas.microsoft.com/office/drawing/2014/main" id="{FD720F21-2271-4EA6-AF3E-150B4E054CA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2802" y="718387"/>
              <a:ext cx="521366" cy="602829"/>
            </a:xfrm>
            <a:prstGeom prst="rect">
              <a:avLst/>
            </a:prstGeom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499F987-4BFF-469F-88ED-3E70137668D0}"/>
                </a:ext>
              </a:extLst>
            </p:cNvPr>
            <p:cNvSpPr txBox="1"/>
            <p:nvPr/>
          </p:nvSpPr>
          <p:spPr>
            <a:xfrm>
              <a:off x="356109" y="1360220"/>
              <a:ext cx="894752" cy="155632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/>
            <a:p>
              <a:pPr algn="ctr"/>
              <a:r>
                <a:rPr lang="en-US" sz="1000" b="1" dirty="0"/>
                <a:t>Amazon</a:t>
              </a:r>
              <a:br>
                <a:rPr lang="en-US" sz="1000" b="1" dirty="0"/>
              </a:br>
              <a:r>
                <a:rPr lang="en-US" sz="1000" b="1" dirty="0"/>
                <a:t>RDS</a:t>
              </a:r>
              <a:endParaRPr lang="en-US" b="1" dirty="0"/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BC900428-4EC5-4AB2-9234-5975EB410C29}"/>
              </a:ext>
            </a:extLst>
          </p:cNvPr>
          <p:cNvGrpSpPr/>
          <p:nvPr/>
        </p:nvGrpSpPr>
        <p:grpSpPr>
          <a:xfrm>
            <a:off x="3393980" y="2881763"/>
            <a:ext cx="3904201" cy="2847468"/>
            <a:chOff x="3305287" y="2593192"/>
            <a:chExt cx="3904201" cy="2847468"/>
          </a:xfrm>
        </p:grpSpPr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E895AC70-E8C2-4F02-97CC-6EA6493C9058}"/>
                </a:ext>
              </a:extLst>
            </p:cNvPr>
            <p:cNvGrpSpPr/>
            <p:nvPr/>
          </p:nvGrpSpPr>
          <p:grpSpPr>
            <a:xfrm>
              <a:off x="3305287" y="2593192"/>
              <a:ext cx="3904201" cy="2847468"/>
              <a:chOff x="7927636" y="2957796"/>
              <a:chExt cx="3855408" cy="2847468"/>
            </a:xfrm>
          </p:grpSpPr>
          <p:grpSp>
            <p:nvGrpSpPr>
              <p:cNvPr id="14" name="그룹 13">
                <a:extLst>
                  <a:ext uri="{FF2B5EF4-FFF2-40B4-BE49-F238E27FC236}">
                    <a16:creationId xmlns:a16="http://schemas.microsoft.com/office/drawing/2014/main" id="{E68FB01C-B2A7-497F-B9CD-59DD204B4991}"/>
                  </a:ext>
                </a:extLst>
              </p:cNvPr>
              <p:cNvGrpSpPr/>
              <p:nvPr/>
            </p:nvGrpSpPr>
            <p:grpSpPr>
              <a:xfrm>
                <a:off x="8712832" y="3757254"/>
                <a:ext cx="643781" cy="836556"/>
                <a:chOff x="944022" y="679296"/>
                <a:chExt cx="643781" cy="836556"/>
              </a:xfrm>
            </p:grpSpPr>
            <p:pic>
              <p:nvPicPr>
                <p:cNvPr id="12" name="Picture 145">
                  <a:extLst>
                    <a:ext uri="{FF2B5EF4-FFF2-40B4-BE49-F238E27FC236}">
                      <a16:creationId xmlns:a16="http://schemas.microsoft.com/office/drawing/2014/main" id="{1E82C05C-6F0F-4658-888D-3F8338E1256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93182" y="679296"/>
                  <a:ext cx="544781" cy="653737"/>
                </a:xfrm>
                <a:prstGeom prst="rect">
                  <a:avLst/>
                </a:prstGeom>
              </p:spPr>
            </p:pic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29E1EFA3-6DEA-4677-A1AA-8F8CBB8C6C2B}"/>
                    </a:ext>
                  </a:extLst>
                </p:cNvPr>
                <p:cNvSpPr txBox="1"/>
                <p:nvPr/>
              </p:nvSpPr>
              <p:spPr>
                <a:xfrm>
                  <a:off x="944022" y="1360220"/>
                  <a:ext cx="643781" cy="155632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t">
                  <a:noAutofit/>
                </a:bodyPr>
                <a:lstStyle/>
                <a:p>
                  <a:pPr algn="ctr"/>
                  <a:r>
                    <a:rPr lang="en-US" sz="1000" b="1" dirty="0"/>
                    <a:t>Amazon EC2</a:t>
                  </a:r>
                  <a:endParaRPr lang="en-US" b="1" dirty="0"/>
                </a:p>
              </p:txBody>
            </p:sp>
          </p:grpSp>
          <p:grpSp>
            <p:nvGrpSpPr>
              <p:cNvPr id="26" name="그룹 25">
                <a:extLst>
                  <a:ext uri="{FF2B5EF4-FFF2-40B4-BE49-F238E27FC236}">
                    <a16:creationId xmlns:a16="http://schemas.microsoft.com/office/drawing/2014/main" id="{AEE92165-7A1A-45E5-9E61-9CE24381C939}"/>
                  </a:ext>
                </a:extLst>
              </p:cNvPr>
              <p:cNvGrpSpPr/>
              <p:nvPr/>
            </p:nvGrpSpPr>
            <p:grpSpPr>
              <a:xfrm>
                <a:off x="7927636" y="2957796"/>
                <a:ext cx="3855408" cy="2847468"/>
                <a:chOff x="8459155" y="3083282"/>
                <a:chExt cx="1709738" cy="1733550"/>
              </a:xfrm>
            </p:grpSpPr>
            <p:sp>
              <p:nvSpPr>
                <p:cNvPr id="24" name="Rounded Rectangle 3">
                  <a:extLst>
                    <a:ext uri="{FF2B5EF4-FFF2-40B4-BE49-F238E27FC236}">
                      <a16:creationId xmlns:a16="http://schemas.microsoft.com/office/drawing/2014/main" id="{D2A7D59B-19C5-499C-A16A-7BB3C1CC81A2}"/>
                    </a:ext>
                  </a:extLst>
                </p:cNvPr>
                <p:cNvSpPr/>
                <p:nvPr/>
              </p:nvSpPr>
              <p:spPr>
                <a:xfrm>
                  <a:off x="8459155" y="3083282"/>
                  <a:ext cx="1709738" cy="1733550"/>
                </a:xfrm>
                <a:prstGeom prst="roundRect">
                  <a:avLst>
                    <a:gd name="adj" fmla="val 9818"/>
                  </a:avLst>
                </a:prstGeom>
                <a:noFill/>
                <a:ln w="19050">
                  <a:solidFill>
                    <a:schemeClr val="tx1"/>
                  </a:solidFill>
                  <a:prstDash val="lgDashDot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dirty="0">
                    <a:solidFill>
                      <a:schemeClr val="tx1"/>
                    </a:solidFill>
                    <a:latin typeface="Helvetica Neue"/>
                    <a:cs typeface="Helvetica Neue"/>
                  </a:endParaRPr>
                </a:p>
              </p:txBody>
            </p:sp>
            <p:sp>
              <p:nvSpPr>
                <p:cNvPr id="25" name="TextBox 31">
                  <a:extLst>
                    <a:ext uri="{FF2B5EF4-FFF2-40B4-BE49-F238E27FC236}">
                      <a16:creationId xmlns:a16="http://schemas.microsoft.com/office/drawing/2014/main" id="{CCC2F60D-7DEE-45B1-B9AC-97AB656E2A4C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8541705" y="4566007"/>
                  <a:ext cx="1555750" cy="230832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>
                  <a:spAutoFit/>
                </a:bodyPr>
                <a:lstStyle/>
                <a:p>
                  <a:pPr algn="ctr"/>
                  <a:r>
                    <a:rPr lang="en-US" sz="900" b="1" dirty="0">
                      <a:latin typeface="+mj-lt"/>
                      <a:ea typeface="Verdana" pitchFamily="34" charset="0"/>
                      <a:cs typeface="Helvetica Neue"/>
                    </a:rPr>
                    <a:t>Auto Scaling group</a:t>
                  </a:r>
                </a:p>
              </p:txBody>
            </p:sp>
          </p:grpSp>
          <p:grpSp>
            <p:nvGrpSpPr>
              <p:cNvPr id="27" name="그룹 26">
                <a:extLst>
                  <a:ext uri="{FF2B5EF4-FFF2-40B4-BE49-F238E27FC236}">
                    <a16:creationId xmlns:a16="http://schemas.microsoft.com/office/drawing/2014/main" id="{3E443CFC-E803-4A4C-9254-D068DAE81951}"/>
                  </a:ext>
                </a:extLst>
              </p:cNvPr>
              <p:cNvGrpSpPr/>
              <p:nvPr/>
            </p:nvGrpSpPr>
            <p:grpSpPr>
              <a:xfrm>
                <a:off x="9523889" y="3757254"/>
                <a:ext cx="643781" cy="836556"/>
                <a:chOff x="944022" y="679296"/>
                <a:chExt cx="643781" cy="836556"/>
              </a:xfrm>
            </p:grpSpPr>
            <p:pic>
              <p:nvPicPr>
                <p:cNvPr id="28" name="Picture 145">
                  <a:extLst>
                    <a:ext uri="{FF2B5EF4-FFF2-40B4-BE49-F238E27FC236}">
                      <a16:creationId xmlns:a16="http://schemas.microsoft.com/office/drawing/2014/main" id="{8FFF8192-C6D6-4593-B40B-53B507C33A6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93182" y="679296"/>
                  <a:ext cx="544781" cy="653737"/>
                </a:xfrm>
                <a:prstGeom prst="rect">
                  <a:avLst/>
                </a:prstGeom>
              </p:spPr>
            </p:pic>
            <p:sp>
              <p:nvSpPr>
                <p:cNvPr id="29" name="TextBox 28">
                  <a:extLst>
                    <a:ext uri="{FF2B5EF4-FFF2-40B4-BE49-F238E27FC236}">
                      <a16:creationId xmlns:a16="http://schemas.microsoft.com/office/drawing/2014/main" id="{E40479E7-9802-4A72-833F-3EEA7B7CADC7}"/>
                    </a:ext>
                  </a:extLst>
                </p:cNvPr>
                <p:cNvSpPr txBox="1"/>
                <p:nvPr/>
              </p:nvSpPr>
              <p:spPr>
                <a:xfrm>
                  <a:off x="944022" y="1360220"/>
                  <a:ext cx="643781" cy="155632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t">
                  <a:noAutofit/>
                </a:bodyPr>
                <a:lstStyle/>
                <a:p>
                  <a:pPr algn="ctr"/>
                  <a:r>
                    <a:rPr lang="en-US" sz="1000" b="1" dirty="0"/>
                    <a:t>Amazon EC2</a:t>
                  </a:r>
                  <a:endParaRPr lang="en-US" b="1" dirty="0"/>
                </a:p>
              </p:txBody>
            </p:sp>
          </p:grpSp>
        </p:grp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9D1B54E4-7253-4986-87BD-3175DFA5280F}"/>
                </a:ext>
              </a:extLst>
            </p:cNvPr>
            <p:cNvSpPr txBox="1"/>
            <p:nvPr/>
          </p:nvSpPr>
          <p:spPr>
            <a:xfrm>
              <a:off x="6037003" y="3558673"/>
              <a:ext cx="544780" cy="4247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altLang="ko-KR" sz="2400" dirty="0"/>
                <a:t>…</a:t>
              </a:r>
              <a:endParaRPr lang="ko-KR" altLang="en-US" sz="2400" dirty="0"/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6299680B-904D-403A-B298-15A1538A2F12}"/>
              </a:ext>
            </a:extLst>
          </p:cNvPr>
          <p:cNvGrpSpPr/>
          <p:nvPr/>
        </p:nvGrpSpPr>
        <p:grpSpPr>
          <a:xfrm>
            <a:off x="10395635" y="4241341"/>
            <a:ext cx="1078992" cy="987859"/>
            <a:chOff x="4591147" y="791846"/>
            <a:chExt cx="1078992" cy="987859"/>
          </a:xfrm>
        </p:grpSpPr>
        <p:pic>
          <p:nvPicPr>
            <p:cNvPr id="33" name="Picture 4">
              <a:extLst>
                <a:ext uri="{FF2B5EF4-FFF2-40B4-BE49-F238E27FC236}">
                  <a16:creationId xmlns:a16="http://schemas.microsoft.com/office/drawing/2014/main" id="{17E9B630-0DC9-4D3C-8A5E-B6BA09908ED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74385" y="791846"/>
              <a:ext cx="731520" cy="731520"/>
            </a:xfrm>
            <a:prstGeom prst="rect">
              <a:avLst/>
            </a:prstGeom>
          </p:spPr>
        </p:pic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3C7D88C8-12B4-4088-9900-6719F6602640}"/>
                </a:ext>
              </a:extLst>
            </p:cNvPr>
            <p:cNvSpPr txBox="1"/>
            <p:nvPr/>
          </p:nvSpPr>
          <p:spPr>
            <a:xfrm>
              <a:off x="4591147" y="1624257"/>
              <a:ext cx="1078992" cy="15544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algn="ctr"/>
              <a:r>
                <a:rPr lang="en-US" sz="1000" dirty="0">
                  <a:latin typeface="Helvetica Neue"/>
                  <a:cs typeface="Helvetica Neue"/>
                </a:rPr>
                <a:t>client</a:t>
              </a:r>
            </a:p>
          </p:txBody>
        </p: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AAE50E17-4D1E-4289-8F12-3AEE2FEDBEA4}"/>
              </a:ext>
            </a:extLst>
          </p:cNvPr>
          <p:cNvGrpSpPr/>
          <p:nvPr/>
        </p:nvGrpSpPr>
        <p:grpSpPr>
          <a:xfrm>
            <a:off x="8873940" y="3692546"/>
            <a:ext cx="1078992" cy="919852"/>
            <a:chOff x="5700247" y="859853"/>
            <a:chExt cx="1078992" cy="919852"/>
          </a:xfrm>
        </p:grpSpPr>
        <p:pic>
          <p:nvPicPr>
            <p:cNvPr id="36" name="Picture 9">
              <a:extLst>
                <a:ext uri="{FF2B5EF4-FFF2-40B4-BE49-F238E27FC236}">
                  <a16:creationId xmlns:a16="http://schemas.microsoft.com/office/drawing/2014/main" id="{82E616F9-344C-41E6-948E-E9B32AA7943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4224" y="859853"/>
              <a:ext cx="709267" cy="701253"/>
            </a:xfrm>
            <a:prstGeom prst="rect">
              <a:avLst/>
            </a:prstGeom>
          </p:spPr>
        </p:pic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7FD510A-2A60-4F07-BCB9-381C8749CC1A}"/>
                </a:ext>
              </a:extLst>
            </p:cNvPr>
            <p:cNvSpPr txBox="1"/>
            <p:nvPr/>
          </p:nvSpPr>
          <p:spPr>
            <a:xfrm>
              <a:off x="5700247" y="1624257"/>
              <a:ext cx="1078992" cy="15544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algn="ctr"/>
              <a:r>
                <a:rPr lang="en-US" sz="1000" dirty="0">
                  <a:latin typeface="Helvetica Neue"/>
                  <a:cs typeface="Helvetica Neue"/>
                </a:rPr>
                <a:t>Internet</a:t>
              </a:r>
            </a:p>
          </p:txBody>
        </p:sp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F86D3C20-0CD6-4079-A043-7BEAC79D6E71}"/>
              </a:ext>
            </a:extLst>
          </p:cNvPr>
          <p:cNvGrpSpPr/>
          <p:nvPr/>
        </p:nvGrpSpPr>
        <p:grpSpPr>
          <a:xfrm>
            <a:off x="10395635" y="3141720"/>
            <a:ext cx="1078992" cy="998730"/>
            <a:chOff x="4620069" y="2122985"/>
            <a:chExt cx="1078992" cy="998730"/>
          </a:xfrm>
        </p:grpSpPr>
        <p:pic>
          <p:nvPicPr>
            <p:cNvPr id="39" name="Picture 10">
              <a:extLst>
                <a:ext uri="{FF2B5EF4-FFF2-40B4-BE49-F238E27FC236}">
                  <a16:creationId xmlns:a16="http://schemas.microsoft.com/office/drawing/2014/main" id="{322A9D2B-079B-4503-A7DA-4374D37D156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06647" y="2122985"/>
              <a:ext cx="479271" cy="731520"/>
            </a:xfrm>
            <a:prstGeom prst="rect">
              <a:avLst/>
            </a:prstGeom>
          </p:spPr>
        </p:pic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7BD1128C-6657-481F-A661-1B631D7A8AD8}"/>
                </a:ext>
              </a:extLst>
            </p:cNvPr>
            <p:cNvSpPr txBox="1"/>
            <p:nvPr/>
          </p:nvSpPr>
          <p:spPr>
            <a:xfrm>
              <a:off x="4620069" y="2966267"/>
              <a:ext cx="1078992" cy="15544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algn="ctr"/>
              <a:r>
                <a:rPr lang="en-US" sz="1000" dirty="0">
                  <a:latin typeface="Helvetica Neue"/>
                  <a:cs typeface="Helvetica Neue"/>
                </a:rPr>
                <a:t>mobile client</a:t>
              </a:r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E2D5A727-642A-4515-B967-9E19E182207F}"/>
              </a:ext>
            </a:extLst>
          </p:cNvPr>
          <p:cNvGrpSpPr/>
          <p:nvPr/>
        </p:nvGrpSpPr>
        <p:grpSpPr>
          <a:xfrm>
            <a:off x="5263291" y="1855290"/>
            <a:ext cx="943550" cy="805093"/>
            <a:chOff x="344931" y="710759"/>
            <a:chExt cx="943550" cy="805093"/>
          </a:xfrm>
        </p:grpSpPr>
        <p:pic>
          <p:nvPicPr>
            <p:cNvPr id="42" name="Picture 7">
              <a:extLst>
                <a:ext uri="{FF2B5EF4-FFF2-40B4-BE49-F238E27FC236}">
                  <a16:creationId xmlns:a16="http://schemas.microsoft.com/office/drawing/2014/main" id="{BE00409F-24E8-4BF0-A254-968E828E83D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4044" y="710759"/>
              <a:ext cx="525324" cy="596313"/>
            </a:xfrm>
            <a:prstGeom prst="rect">
              <a:avLst/>
            </a:prstGeom>
          </p:spPr>
        </p:pic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0E7F14DA-1952-4BF8-AE59-CF9D7A37CBA0}"/>
                </a:ext>
              </a:extLst>
            </p:cNvPr>
            <p:cNvSpPr txBox="1"/>
            <p:nvPr/>
          </p:nvSpPr>
          <p:spPr>
            <a:xfrm>
              <a:off x="344931" y="1360404"/>
              <a:ext cx="943550" cy="155448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/>
            <a:p>
              <a:pPr algn="ctr"/>
              <a:r>
                <a:rPr lang="en-US" sz="1000" b="1" dirty="0"/>
                <a:t>Amazon </a:t>
              </a:r>
              <a:r>
                <a:rPr lang="en-US" sz="1000" b="1" dirty="0" err="1"/>
                <a:t>CloudWatch</a:t>
              </a:r>
              <a:endParaRPr lang="en-US" sz="1000" b="1" dirty="0"/>
            </a:p>
          </p:txBody>
        </p: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C88107C7-EF4C-43B1-BF63-6E4E3FAA105E}"/>
              </a:ext>
            </a:extLst>
          </p:cNvPr>
          <p:cNvGrpSpPr/>
          <p:nvPr/>
        </p:nvGrpSpPr>
        <p:grpSpPr>
          <a:xfrm>
            <a:off x="4100649" y="5195522"/>
            <a:ext cx="630932" cy="933438"/>
            <a:chOff x="1268599" y="1864690"/>
            <a:chExt cx="630932" cy="933438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32C05A0F-4583-48FD-AA92-9D8E0CB55CC0}"/>
                </a:ext>
              </a:extLst>
            </p:cNvPr>
            <p:cNvSpPr txBox="1"/>
            <p:nvPr/>
          </p:nvSpPr>
          <p:spPr>
            <a:xfrm>
              <a:off x="1268599" y="2523808"/>
              <a:ext cx="630932" cy="27432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/>
            <a:p>
              <a:pPr algn="ctr"/>
              <a:r>
                <a:rPr lang="en-US" sz="800" b="1" dirty="0"/>
                <a:t>Auto Scaling</a:t>
              </a:r>
              <a:endParaRPr lang="en-US" sz="1400" b="1" dirty="0"/>
            </a:p>
          </p:txBody>
        </p:sp>
        <p:pic>
          <p:nvPicPr>
            <p:cNvPr id="46" name="Picture 152">
              <a:extLst>
                <a:ext uri="{FF2B5EF4-FFF2-40B4-BE49-F238E27FC236}">
                  <a16:creationId xmlns:a16="http://schemas.microsoft.com/office/drawing/2014/main" id="{E1E907F3-E016-47F3-A008-84F941F9F33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1675" y="1864690"/>
              <a:ext cx="544781" cy="529649"/>
            </a:xfrm>
            <a:prstGeom prst="rect">
              <a:avLst/>
            </a:prstGeom>
          </p:spPr>
        </p:pic>
      </p:grpSp>
      <p:cxnSp>
        <p:nvCxnSpPr>
          <p:cNvPr id="48" name="Straight Connector 8">
            <a:extLst>
              <a:ext uri="{FF2B5EF4-FFF2-40B4-BE49-F238E27FC236}">
                <a16:creationId xmlns:a16="http://schemas.microsoft.com/office/drawing/2014/main" id="{C92F785D-B0AF-4322-8409-966A8B2ACBE1}"/>
              </a:ext>
            </a:extLst>
          </p:cNvPr>
          <p:cNvCxnSpPr>
            <a:cxnSpLocks/>
          </p:cNvCxnSpPr>
          <p:nvPr/>
        </p:nvCxnSpPr>
        <p:spPr>
          <a:xfrm flipH="1">
            <a:off x="2536076" y="3383300"/>
            <a:ext cx="822032" cy="6527"/>
          </a:xfrm>
          <a:prstGeom prst="line">
            <a:avLst/>
          </a:prstGeom>
          <a:ln>
            <a:solidFill>
              <a:srgbClr val="41404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8">
            <a:extLst>
              <a:ext uri="{FF2B5EF4-FFF2-40B4-BE49-F238E27FC236}">
                <a16:creationId xmlns:a16="http://schemas.microsoft.com/office/drawing/2014/main" id="{8D3982A0-FDB4-413F-A808-670DC7280167}"/>
              </a:ext>
            </a:extLst>
          </p:cNvPr>
          <p:cNvCxnSpPr>
            <a:cxnSpLocks/>
          </p:cNvCxnSpPr>
          <p:nvPr/>
        </p:nvCxnSpPr>
        <p:spPr>
          <a:xfrm flipH="1">
            <a:off x="2536076" y="4653136"/>
            <a:ext cx="822032" cy="0"/>
          </a:xfrm>
          <a:prstGeom prst="line">
            <a:avLst/>
          </a:prstGeom>
          <a:ln>
            <a:solidFill>
              <a:srgbClr val="41404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8">
            <a:extLst>
              <a:ext uri="{FF2B5EF4-FFF2-40B4-BE49-F238E27FC236}">
                <a16:creationId xmlns:a16="http://schemas.microsoft.com/office/drawing/2014/main" id="{09497484-B16B-4182-83D2-1ED497CF88C6}"/>
              </a:ext>
            </a:extLst>
          </p:cNvPr>
          <p:cNvCxnSpPr>
            <a:cxnSpLocks/>
          </p:cNvCxnSpPr>
          <p:nvPr/>
        </p:nvCxnSpPr>
        <p:spPr>
          <a:xfrm>
            <a:off x="5158308" y="2492896"/>
            <a:ext cx="1" cy="368913"/>
          </a:xfrm>
          <a:prstGeom prst="line">
            <a:avLst/>
          </a:prstGeom>
          <a:ln>
            <a:solidFill>
              <a:srgbClr val="41404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8">
            <a:extLst>
              <a:ext uri="{FF2B5EF4-FFF2-40B4-BE49-F238E27FC236}">
                <a16:creationId xmlns:a16="http://schemas.microsoft.com/office/drawing/2014/main" id="{85F091AA-205D-4DC0-A547-28BBDD51A076}"/>
              </a:ext>
            </a:extLst>
          </p:cNvPr>
          <p:cNvCxnSpPr>
            <a:cxnSpLocks/>
          </p:cNvCxnSpPr>
          <p:nvPr/>
        </p:nvCxnSpPr>
        <p:spPr>
          <a:xfrm flipH="1">
            <a:off x="4942284" y="2450836"/>
            <a:ext cx="416484" cy="0"/>
          </a:xfrm>
          <a:prstGeom prst="line">
            <a:avLst/>
          </a:prstGeom>
          <a:ln>
            <a:solidFill>
              <a:srgbClr val="41404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7" name="그룹 6">
            <a:extLst>
              <a:ext uri="{FF2B5EF4-FFF2-40B4-BE49-F238E27FC236}">
                <a16:creationId xmlns:a16="http://schemas.microsoft.com/office/drawing/2014/main" id="{FF0883C4-BAA0-40D5-9E97-6F1C5D2B76D6}"/>
              </a:ext>
            </a:extLst>
          </p:cNvPr>
          <p:cNvGrpSpPr/>
          <p:nvPr/>
        </p:nvGrpSpPr>
        <p:grpSpPr>
          <a:xfrm>
            <a:off x="4105925" y="1955032"/>
            <a:ext cx="636547" cy="951092"/>
            <a:chOff x="489459" y="1847036"/>
            <a:chExt cx="636547" cy="951092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DA023D38-F4B2-4718-8233-705A5B9E1B66}"/>
                </a:ext>
              </a:extLst>
            </p:cNvPr>
            <p:cNvSpPr txBox="1"/>
            <p:nvPr/>
          </p:nvSpPr>
          <p:spPr>
            <a:xfrm>
              <a:off x="489459" y="2523808"/>
              <a:ext cx="636547" cy="27432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/>
            <a:p>
              <a:pPr algn="ctr"/>
              <a:r>
                <a:rPr lang="en-US" sz="800" b="1" dirty="0"/>
                <a:t>AMI</a:t>
              </a:r>
              <a:endParaRPr lang="en-US" sz="1400" b="1" dirty="0"/>
            </a:p>
          </p:txBody>
        </p:sp>
        <p:pic>
          <p:nvPicPr>
            <p:cNvPr id="53" name="Picture 135">
              <a:extLst>
                <a:ext uri="{FF2B5EF4-FFF2-40B4-BE49-F238E27FC236}">
                  <a16:creationId xmlns:a16="http://schemas.microsoft.com/office/drawing/2014/main" id="{0846AB7B-E9AF-4E3E-AE62-2243CBFD1D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5342" y="1847036"/>
              <a:ext cx="544781" cy="564959"/>
            </a:xfrm>
            <a:prstGeom prst="rect">
              <a:avLst/>
            </a:prstGeom>
          </p:spPr>
        </p:pic>
      </p:grpSp>
      <p:cxnSp>
        <p:nvCxnSpPr>
          <p:cNvPr id="54" name="Straight Connector 8">
            <a:extLst>
              <a:ext uri="{FF2B5EF4-FFF2-40B4-BE49-F238E27FC236}">
                <a16:creationId xmlns:a16="http://schemas.microsoft.com/office/drawing/2014/main" id="{CF589BE2-54CE-4D23-B5B7-77F95FAB76AA}"/>
              </a:ext>
            </a:extLst>
          </p:cNvPr>
          <p:cNvCxnSpPr>
            <a:cxnSpLocks/>
          </p:cNvCxnSpPr>
          <p:nvPr/>
        </p:nvCxnSpPr>
        <p:spPr>
          <a:xfrm flipH="1">
            <a:off x="7375454" y="4160520"/>
            <a:ext cx="403796" cy="0"/>
          </a:xfrm>
          <a:prstGeom prst="line">
            <a:avLst/>
          </a:prstGeom>
          <a:ln>
            <a:solidFill>
              <a:srgbClr val="41404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8">
            <a:extLst>
              <a:ext uri="{FF2B5EF4-FFF2-40B4-BE49-F238E27FC236}">
                <a16:creationId xmlns:a16="http://schemas.microsoft.com/office/drawing/2014/main" id="{50B210F2-C32C-4913-92C5-62A5780DB927}"/>
              </a:ext>
            </a:extLst>
          </p:cNvPr>
          <p:cNvCxnSpPr>
            <a:cxnSpLocks/>
          </p:cNvCxnSpPr>
          <p:nvPr/>
        </p:nvCxnSpPr>
        <p:spPr>
          <a:xfrm flipH="1">
            <a:off x="8593274" y="4160520"/>
            <a:ext cx="403796" cy="0"/>
          </a:xfrm>
          <a:prstGeom prst="line">
            <a:avLst/>
          </a:prstGeom>
          <a:ln>
            <a:solidFill>
              <a:srgbClr val="41404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8">
            <a:extLst>
              <a:ext uri="{FF2B5EF4-FFF2-40B4-BE49-F238E27FC236}">
                <a16:creationId xmlns:a16="http://schemas.microsoft.com/office/drawing/2014/main" id="{72A65205-4376-4165-8672-EE1679781373}"/>
              </a:ext>
            </a:extLst>
          </p:cNvPr>
          <p:cNvCxnSpPr>
            <a:cxnSpLocks/>
          </p:cNvCxnSpPr>
          <p:nvPr/>
        </p:nvCxnSpPr>
        <p:spPr>
          <a:xfrm flipH="1">
            <a:off x="9852954" y="4160520"/>
            <a:ext cx="403796" cy="0"/>
          </a:xfrm>
          <a:prstGeom prst="line">
            <a:avLst/>
          </a:prstGeom>
          <a:ln>
            <a:solidFill>
              <a:srgbClr val="41404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93924968-2331-49A0-815D-F014B29C549F}"/>
              </a:ext>
            </a:extLst>
          </p:cNvPr>
          <p:cNvSpPr txBox="1"/>
          <p:nvPr/>
        </p:nvSpPr>
        <p:spPr>
          <a:xfrm>
            <a:off x="8406483" y="3315880"/>
            <a:ext cx="2172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ko-KR" altLang="en-US" sz="1000" dirty="0"/>
              <a:t>사용자는</a:t>
            </a:r>
            <a:endParaRPr lang="en-US" altLang="ko-KR" sz="1000" dirty="0"/>
          </a:p>
          <a:p>
            <a:pPr algn="ctr">
              <a:lnSpc>
                <a:spcPct val="90000"/>
              </a:lnSpc>
            </a:pPr>
            <a:r>
              <a:rPr lang="ko-KR" altLang="en-US" sz="1000" dirty="0"/>
              <a:t>인터넷을 이용하여 서비스에 접근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61BCD590-107F-4A86-98E7-FD37D939B15F}"/>
              </a:ext>
            </a:extLst>
          </p:cNvPr>
          <p:cNvSpPr txBox="1"/>
          <p:nvPr/>
        </p:nvSpPr>
        <p:spPr>
          <a:xfrm>
            <a:off x="3833910" y="4665931"/>
            <a:ext cx="27222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ko-KR" altLang="en-US" sz="1000" dirty="0"/>
              <a:t>인터넷을 이용해 접근한 사용자는</a:t>
            </a:r>
            <a:endParaRPr lang="en-US" altLang="ko-KR" sz="1000" dirty="0"/>
          </a:p>
          <a:p>
            <a:pPr algn="ctr">
              <a:lnSpc>
                <a:spcPct val="90000"/>
              </a:lnSpc>
            </a:pPr>
            <a:r>
              <a:rPr lang="en-US" altLang="ko-KR" sz="1000" dirty="0"/>
              <a:t>EC2 </a:t>
            </a:r>
            <a:r>
              <a:rPr lang="ko-KR" altLang="en-US" sz="1000" dirty="0"/>
              <a:t>에 올라가 있는 웹 서비스를 이용한다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B97AFA89-9977-433D-ADF5-006A0AB70AB1}"/>
              </a:ext>
            </a:extLst>
          </p:cNvPr>
          <p:cNvSpPr txBox="1"/>
          <p:nvPr/>
        </p:nvSpPr>
        <p:spPr>
          <a:xfrm>
            <a:off x="6108304" y="2191913"/>
            <a:ext cx="2364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ko-KR" altLang="en-US" sz="1000" dirty="0"/>
              <a:t>사용량을 감시하며</a:t>
            </a:r>
            <a:endParaRPr lang="en-US" altLang="ko-KR" sz="1000" dirty="0"/>
          </a:p>
          <a:p>
            <a:pPr algn="ctr">
              <a:lnSpc>
                <a:spcPct val="90000"/>
              </a:lnSpc>
            </a:pPr>
            <a:r>
              <a:rPr lang="ko-KR" altLang="en-US" sz="1000" dirty="0"/>
              <a:t>사용량이 급증할 경우 서버를 늘린다</a:t>
            </a:r>
            <a:endParaRPr lang="en-US" altLang="ko-KR" sz="1000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0E85BDE4-7CA9-4923-9664-594CF8955234}"/>
              </a:ext>
            </a:extLst>
          </p:cNvPr>
          <p:cNvSpPr txBox="1"/>
          <p:nvPr/>
        </p:nvSpPr>
        <p:spPr>
          <a:xfrm>
            <a:off x="939852" y="2678436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ko-KR" altLang="en-US" sz="1000" dirty="0"/>
              <a:t>설문지</a:t>
            </a:r>
            <a:r>
              <a:rPr lang="en-US" altLang="ko-KR" sz="1000" dirty="0"/>
              <a:t>, </a:t>
            </a:r>
            <a:r>
              <a:rPr lang="ko-KR" altLang="en-US" sz="1000" dirty="0"/>
              <a:t>설문결과</a:t>
            </a:r>
            <a:r>
              <a:rPr lang="en-US" altLang="ko-KR" sz="1000" dirty="0"/>
              <a:t>, </a:t>
            </a:r>
            <a:r>
              <a:rPr lang="ko-KR" altLang="en-US" sz="1000" dirty="0" err="1"/>
              <a:t>별점</a:t>
            </a:r>
            <a:r>
              <a:rPr lang="ko-KR" altLang="en-US" sz="1000" dirty="0"/>
              <a:t> 등 현재 학기의</a:t>
            </a:r>
            <a:endParaRPr lang="en-US" altLang="ko-KR" sz="1000" dirty="0"/>
          </a:p>
          <a:p>
            <a:pPr algn="ctr">
              <a:lnSpc>
                <a:spcPct val="90000"/>
              </a:lnSpc>
            </a:pPr>
            <a:r>
              <a:rPr lang="ko-KR" altLang="en-US" sz="1000" dirty="0"/>
              <a:t>자료를 데이터 베이스에 저장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EF0C65A3-1D2B-4198-A43C-F7FB1FA34351}"/>
              </a:ext>
            </a:extLst>
          </p:cNvPr>
          <p:cNvSpPr txBox="1"/>
          <p:nvPr/>
        </p:nvSpPr>
        <p:spPr>
          <a:xfrm>
            <a:off x="693812" y="5229200"/>
            <a:ext cx="2685351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ko-KR" altLang="en-US" sz="1000" dirty="0"/>
              <a:t>지난 학기의 자료는 변경될 일이 없으므로</a:t>
            </a:r>
            <a:endParaRPr lang="en-US" altLang="ko-KR" sz="1000" dirty="0"/>
          </a:p>
          <a:p>
            <a:pPr algn="ctr">
              <a:lnSpc>
                <a:spcPct val="90000"/>
              </a:lnSpc>
            </a:pPr>
            <a:r>
              <a:rPr lang="ko-KR" altLang="en-US" sz="1000" dirty="0"/>
              <a:t>스토리지에 저장하여 비용 절감 및</a:t>
            </a:r>
            <a:endParaRPr lang="en-US" altLang="ko-KR" sz="1000" dirty="0"/>
          </a:p>
          <a:p>
            <a:pPr algn="ctr">
              <a:lnSpc>
                <a:spcPct val="90000"/>
              </a:lnSpc>
            </a:pPr>
            <a:r>
              <a:rPr lang="ko-KR" altLang="en-US" sz="1000" dirty="0"/>
              <a:t>서비스에서 이용하는 리소스들 저장</a:t>
            </a:r>
          </a:p>
        </p:txBody>
      </p:sp>
      <p:cxnSp>
        <p:nvCxnSpPr>
          <p:cNvPr id="63" name="Straight Connector 8">
            <a:extLst>
              <a:ext uri="{FF2B5EF4-FFF2-40B4-BE49-F238E27FC236}">
                <a16:creationId xmlns:a16="http://schemas.microsoft.com/office/drawing/2014/main" id="{737F4DC9-151A-4B70-8E90-03AE99BDAAAF}"/>
              </a:ext>
            </a:extLst>
          </p:cNvPr>
          <p:cNvCxnSpPr>
            <a:cxnSpLocks/>
          </p:cNvCxnSpPr>
          <p:nvPr/>
        </p:nvCxnSpPr>
        <p:spPr>
          <a:xfrm flipV="1">
            <a:off x="2205315" y="4060663"/>
            <a:ext cx="0" cy="159574"/>
          </a:xfrm>
          <a:prstGeom prst="line">
            <a:avLst/>
          </a:prstGeom>
          <a:ln>
            <a:solidFill>
              <a:srgbClr val="41404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799BEB1F-692F-42FB-ABAA-CC659FABD7EF}"/>
              </a:ext>
            </a:extLst>
          </p:cNvPr>
          <p:cNvSpPr txBox="1"/>
          <p:nvPr/>
        </p:nvSpPr>
        <p:spPr>
          <a:xfrm>
            <a:off x="7227671" y="4728505"/>
            <a:ext cx="1787670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ko-KR" altLang="en-US" sz="1000" dirty="0"/>
              <a:t>사용량 증가로 늘어난</a:t>
            </a:r>
            <a:endParaRPr lang="en-US" altLang="ko-KR" sz="1000" dirty="0"/>
          </a:p>
          <a:p>
            <a:pPr algn="ctr">
              <a:lnSpc>
                <a:spcPct val="90000"/>
              </a:lnSpc>
            </a:pPr>
            <a:r>
              <a:rPr lang="ko-KR" altLang="en-US" sz="1000" dirty="0"/>
              <a:t>여러 대의 서버에 트래픽을</a:t>
            </a:r>
            <a:endParaRPr lang="en-US" altLang="ko-KR" sz="1000" dirty="0"/>
          </a:p>
          <a:p>
            <a:pPr algn="ctr">
              <a:lnSpc>
                <a:spcPct val="90000"/>
              </a:lnSpc>
            </a:pPr>
            <a:r>
              <a:rPr lang="ko-KR" altLang="en-US" sz="1000" dirty="0"/>
              <a:t>적절하게 분산한다</a:t>
            </a:r>
            <a:endParaRPr lang="en-US" altLang="ko-KR" sz="1000" dirty="0"/>
          </a:p>
        </p:txBody>
      </p:sp>
    </p:spTree>
    <p:extLst>
      <p:ext uri="{BB962C8B-B14F-4D97-AF65-F5344CB8AC3E}">
        <p14:creationId xmlns:p14="http://schemas.microsoft.com/office/powerpoint/2010/main" val="2055997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5">
            <a:extLst>
              <a:ext uri="{FF2B5EF4-FFF2-40B4-BE49-F238E27FC236}">
                <a16:creationId xmlns:a16="http://schemas.microsoft.com/office/drawing/2014/main" id="{837A18F5-B2CA-469B-AAE1-7A928B09E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876" y="609600"/>
            <a:ext cx="9143538" cy="1066800"/>
          </a:xfrm>
        </p:spPr>
        <p:txBody>
          <a:bodyPr/>
          <a:lstStyle/>
          <a:p>
            <a:r>
              <a:rPr lang="ko-KR" altLang="en-US" dirty="0"/>
              <a:t>개발결과</a:t>
            </a:r>
            <a:endParaRPr 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303DAB3-D3A4-4E9F-B309-1E401FBC6D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6226" y="4023162"/>
            <a:ext cx="2998026" cy="16863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00812850-C4F2-4BBE-BE00-9C5947F030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6226" y="1988840"/>
            <a:ext cx="2998026" cy="16863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2" name="내용 개체 틀 4">
            <a:extLst>
              <a:ext uri="{FF2B5EF4-FFF2-40B4-BE49-F238E27FC236}">
                <a16:creationId xmlns:a16="http://schemas.microsoft.com/office/drawing/2014/main" id="{6294ECF1-2C02-4D1A-8712-4327C6DF01F0}"/>
              </a:ext>
            </a:extLst>
          </p:cNvPr>
          <p:cNvSpPr txBox="1">
            <a:spLocks/>
          </p:cNvSpPr>
          <p:nvPr/>
        </p:nvSpPr>
        <p:spPr>
          <a:xfrm>
            <a:off x="6382444" y="1988840"/>
            <a:ext cx="5348746" cy="40324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74320" algn="l" defTabSz="914400" rtl="0" eaLnBrk="1" latinLnBrk="1" hangingPunct="1">
              <a:lnSpc>
                <a:spcPct val="90000"/>
              </a:lnSpc>
              <a:spcBef>
                <a:spcPts val="1800"/>
              </a:spcBef>
              <a:buClr>
                <a:schemeClr val="tx1"/>
              </a:buClr>
              <a:buSzPct val="80000"/>
              <a:buFont typeface="Wingdings" pitchFamily="2" charset="2"/>
              <a:buChar char="§"/>
              <a:defRPr lang="ko-KR" sz="2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54864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SzPct val="100000"/>
              <a:buFont typeface="Arial" pitchFamily="34" charset="0"/>
              <a:buChar char="–"/>
              <a:defRPr lang="ko-KR"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2pPr>
            <a:lvl3pPr marL="822960" indent="-228600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80000"/>
              <a:buFont typeface="Wingdings" pitchFamily="2" charset="2"/>
              <a:buChar char="§"/>
              <a:defRPr lang="ko-KR"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3pPr>
            <a:lvl4pPr marL="1097280" indent="-228600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100000"/>
              <a:buFont typeface="Arial" pitchFamily="34" charset="0"/>
              <a:buChar char="–"/>
              <a:defRPr lang="ko-KR"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4pPr>
            <a:lvl5pPr marL="1325880" indent="-228600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80000"/>
              <a:buFont typeface="Wingdings" pitchFamily="2" charset="2"/>
              <a:buChar char="§"/>
              <a:defRPr lang="ko-KR"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5pPr>
            <a:lvl6pPr marL="1554480" indent="-228600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100000"/>
              <a:buFont typeface="Arial" pitchFamily="34" charset="0"/>
              <a:buChar char="–"/>
              <a:defRPr lang="ko-KR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83080" indent="-228600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80000"/>
              <a:buFont typeface="Wingdings" pitchFamily="2" charset="2"/>
              <a:buChar char="§"/>
              <a:defRPr lang="ko-KR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228600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100000"/>
              <a:buFont typeface="Arial" pitchFamily="34" charset="0"/>
              <a:buChar char="–"/>
              <a:defRPr lang="ko-KR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40280" indent="-228600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80000"/>
              <a:buFont typeface="Wingdings" pitchFamily="2" charset="2"/>
              <a:buChar char="§"/>
              <a:defRPr lang="ko-KR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A6B727"/>
              </a:buClr>
              <a:buFont typeface="Wingdings" panose="05000000000000000000" pitchFamily="2" charset="2"/>
              <a:buChar char="v"/>
            </a:pPr>
            <a:r>
              <a:rPr lang="ko-KR" altLang="en-US" sz="2000" dirty="0"/>
              <a:t>시작 페이지</a:t>
            </a:r>
            <a:endParaRPr lang="en-US" altLang="ko-KR" sz="2000" dirty="0"/>
          </a:p>
          <a:p>
            <a:pPr>
              <a:buClr>
                <a:srgbClr val="A6B727"/>
              </a:buClr>
              <a:buFont typeface="Wingdings" panose="05000000000000000000" pitchFamily="2" charset="2"/>
              <a:buChar char="v"/>
            </a:pPr>
            <a:r>
              <a:rPr lang="ko-KR" altLang="en-US" sz="2000" dirty="0"/>
              <a:t>교수님은 등록된 계정으로 이용 가능</a:t>
            </a:r>
            <a:endParaRPr lang="en-US" altLang="ko-KR" sz="2000" dirty="0"/>
          </a:p>
          <a:p>
            <a:pPr>
              <a:buClr>
                <a:srgbClr val="A6B727"/>
              </a:buClr>
              <a:buFont typeface="Wingdings" panose="05000000000000000000" pitchFamily="2" charset="2"/>
              <a:buChar char="v"/>
            </a:pPr>
            <a:r>
              <a:rPr lang="ko-KR" altLang="en-US" sz="2000" dirty="0"/>
              <a:t>학생은 그때그때 계정 생성</a:t>
            </a:r>
            <a:endParaRPr lang="en-US" altLang="ko-KR" sz="2000" dirty="0"/>
          </a:p>
          <a:p>
            <a:pPr>
              <a:buClr>
                <a:srgbClr val="A6B727"/>
              </a:buClr>
              <a:buFont typeface="Wingdings" panose="05000000000000000000" pitchFamily="2" charset="2"/>
              <a:buChar char="v"/>
            </a:pPr>
            <a:r>
              <a:rPr lang="ko-KR" altLang="en-US" sz="2000" dirty="0"/>
              <a:t>부트스트랩을 이용한 </a:t>
            </a:r>
            <a:r>
              <a:rPr lang="en-US" altLang="ko-KR" sz="2000" dirty="0"/>
              <a:t>UI </a:t>
            </a:r>
            <a:r>
              <a:rPr lang="ko-KR" altLang="en-US" sz="2000" dirty="0"/>
              <a:t>및 디자인</a:t>
            </a:r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1116443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5">
            <a:extLst>
              <a:ext uri="{FF2B5EF4-FFF2-40B4-BE49-F238E27FC236}">
                <a16:creationId xmlns:a16="http://schemas.microsoft.com/office/drawing/2014/main" id="{837A18F5-B2CA-469B-AAE1-7A928B09E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876" y="609600"/>
            <a:ext cx="9143538" cy="1066800"/>
          </a:xfrm>
        </p:spPr>
        <p:txBody>
          <a:bodyPr/>
          <a:lstStyle/>
          <a:p>
            <a:r>
              <a:rPr lang="ko-KR" altLang="en-US" dirty="0"/>
              <a:t>개발결과</a:t>
            </a:r>
            <a:endParaRPr 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CCDD40F-D856-41B7-8E70-2B3F715FB1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2876" y="1954965"/>
            <a:ext cx="2998026" cy="16863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7" name="그림 66">
            <a:extLst>
              <a:ext uri="{FF2B5EF4-FFF2-40B4-BE49-F238E27FC236}">
                <a16:creationId xmlns:a16="http://schemas.microsoft.com/office/drawing/2014/main" id="{1179C6FC-584D-4470-A589-4DC106771F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162" y="4202747"/>
            <a:ext cx="2998026" cy="16863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4" name="그림 63">
            <a:extLst>
              <a:ext uri="{FF2B5EF4-FFF2-40B4-BE49-F238E27FC236}">
                <a16:creationId xmlns:a16="http://schemas.microsoft.com/office/drawing/2014/main" id="{012F9A9D-6E78-4EE9-8C39-3EC5A9EF74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86" y="3919920"/>
            <a:ext cx="2998026" cy="16863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9" name="그림 68">
            <a:extLst>
              <a:ext uri="{FF2B5EF4-FFF2-40B4-BE49-F238E27FC236}">
                <a16:creationId xmlns:a16="http://schemas.microsoft.com/office/drawing/2014/main" id="{747E6FD8-7843-4F58-82DD-A98E14675AE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3631" y="2958418"/>
            <a:ext cx="2998026" cy="16863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내용 개체 틀 4">
            <a:extLst>
              <a:ext uri="{FF2B5EF4-FFF2-40B4-BE49-F238E27FC236}">
                <a16:creationId xmlns:a16="http://schemas.microsoft.com/office/drawing/2014/main" id="{10B856BD-0695-4179-A052-8D7BD854ACDB}"/>
              </a:ext>
            </a:extLst>
          </p:cNvPr>
          <p:cNvSpPr txBox="1">
            <a:spLocks/>
          </p:cNvSpPr>
          <p:nvPr/>
        </p:nvSpPr>
        <p:spPr>
          <a:xfrm>
            <a:off x="8398668" y="3557039"/>
            <a:ext cx="3456384" cy="24121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74320" algn="l" defTabSz="914400" rtl="0" eaLnBrk="1" latinLnBrk="1" hangingPunct="1">
              <a:lnSpc>
                <a:spcPct val="90000"/>
              </a:lnSpc>
              <a:spcBef>
                <a:spcPts val="1800"/>
              </a:spcBef>
              <a:buClr>
                <a:schemeClr val="tx1"/>
              </a:buClr>
              <a:buSzPct val="80000"/>
              <a:buFont typeface="Wingdings" pitchFamily="2" charset="2"/>
              <a:buChar char="§"/>
              <a:defRPr lang="ko-KR" sz="2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54864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SzPct val="100000"/>
              <a:buFont typeface="Arial" pitchFamily="34" charset="0"/>
              <a:buChar char="–"/>
              <a:defRPr lang="ko-KR"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2pPr>
            <a:lvl3pPr marL="822960" indent="-228600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80000"/>
              <a:buFont typeface="Wingdings" pitchFamily="2" charset="2"/>
              <a:buChar char="§"/>
              <a:defRPr lang="ko-KR"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3pPr>
            <a:lvl4pPr marL="1097280" indent="-228600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100000"/>
              <a:buFont typeface="Arial" pitchFamily="34" charset="0"/>
              <a:buChar char="–"/>
              <a:defRPr lang="ko-KR"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4pPr>
            <a:lvl5pPr marL="1325880" indent="-228600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80000"/>
              <a:buFont typeface="Wingdings" pitchFamily="2" charset="2"/>
              <a:buChar char="§"/>
              <a:defRPr lang="ko-KR"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5pPr>
            <a:lvl6pPr marL="1554480" indent="-228600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100000"/>
              <a:buFont typeface="Arial" pitchFamily="34" charset="0"/>
              <a:buChar char="–"/>
              <a:defRPr lang="ko-KR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83080" indent="-228600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80000"/>
              <a:buFont typeface="Wingdings" pitchFamily="2" charset="2"/>
              <a:buChar char="§"/>
              <a:defRPr lang="ko-KR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228600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100000"/>
              <a:buFont typeface="Arial" pitchFamily="34" charset="0"/>
              <a:buChar char="–"/>
              <a:defRPr lang="ko-KR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40280" indent="-228600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80000"/>
              <a:buFont typeface="Wingdings" pitchFamily="2" charset="2"/>
              <a:buChar char="§"/>
              <a:defRPr lang="ko-KR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A6B727"/>
              </a:buClr>
              <a:buFont typeface="Wingdings" panose="05000000000000000000" pitchFamily="2" charset="2"/>
              <a:buChar char="v"/>
            </a:pPr>
            <a:r>
              <a:rPr lang="ko-KR" altLang="en-US" sz="2000" dirty="0" err="1"/>
              <a:t>메뉴별</a:t>
            </a:r>
            <a:r>
              <a:rPr lang="ko-KR" altLang="en-US" sz="2000" dirty="0"/>
              <a:t> 페이지</a:t>
            </a:r>
            <a:endParaRPr lang="en-US" altLang="ko-KR" sz="2000" dirty="0"/>
          </a:p>
          <a:p>
            <a:pPr>
              <a:buClr>
                <a:srgbClr val="A6B727"/>
              </a:buClr>
              <a:buFont typeface="Wingdings" panose="05000000000000000000" pitchFamily="2" charset="2"/>
              <a:buChar char="v"/>
            </a:pPr>
            <a:r>
              <a:rPr lang="ko-KR" altLang="en-US" sz="2000" dirty="0"/>
              <a:t>세션을 통한 데이터 유지</a:t>
            </a:r>
            <a:endParaRPr lang="en-US" altLang="ko-KR" sz="2000" dirty="0"/>
          </a:p>
          <a:p>
            <a:pPr>
              <a:buClr>
                <a:srgbClr val="A6B727"/>
              </a:buClr>
              <a:buFont typeface="Wingdings" panose="05000000000000000000" pitchFamily="2" charset="2"/>
              <a:buChar char="v"/>
            </a:pPr>
            <a:r>
              <a:rPr lang="ko-KR" altLang="en-US" sz="2000" dirty="0"/>
              <a:t>교수 학생 별 이용할 수 있는 메뉴가 다름</a:t>
            </a:r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3D25FD82-BEB0-4793-A16C-71B99205AB3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0686" y="1549152"/>
            <a:ext cx="2998026" cy="16863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3275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tripedBorder_16x9">
  <a:themeElements>
    <a:clrScheme name="StripedBorder_16x9">
      <a:dk1>
        <a:srgbClr val="404040"/>
      </a:dk1>
      <a:lt1>
        <a:sysClr val="window" lastClr="FFFFFF"/>
      </a:lt1>
      <a:dk2>
        <a:srgbClr val="000000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9D66D"/>
      </a:accent5>
      <a:accent6>
        <a:srgbClr val="838383"/>
      </a:accent6>
      <a:hlink>
        <a:srgbClr val="F59E00"/>
      </a:hlink>
      <a:folHlink>
        <a:srgbClr val="B2B2B2"/>
      </a:folHlink>
    </a:clrScheme>
    <a:fontScheme name="StripedBorder_16x9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miter lim="800000"/>
        </a:ln>
        <a:ln w="28575" cap="flat" cmpd="sng" algn="ctr">
          <a:solidFill>
            <a:schemeClr val="phClr"/>
          </a:solidFill>
          <a:miter lim="800000"/>
        </a:ln>
        <a:ln w="41275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12000"/>
                <a:satMod val="240000"/>
              </a:schemeClr>
              <a:schemeClr val="phClr">
                <a:tint val="98000"/>
              </a:schemeClr>
            </a:duotone>
          </a:blip>
          <a:tile tx="0" ty="0" sx="100000" sy="100000" flip="none" algn="ctr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8575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StripedBorder_16x9">
      <a:dk1>
        <a:srgbClr val="404040"/>
      </a:dk1>
      <a:lt1>
        <a:sysClr val="window" lastClr="FFFFFF"/>
      </a:lt1>
      <a:dk2>
        <a:srgbClr val="000000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9D66D"/>
      </a:accent5>
      <a:accent6>
        <a:srgbClr val="838383"/>
      </a:accent6>
      <a:hlink>
        <a:srgbClr val="F59E00"/>
      </a:hlink>
      <a:folHlink>
        <a:srgbClr val="B2B2B2"/>
      </a:folHlink>
    </a:clrScheme>
    <a:fontScheme name="StripedBorder_16x9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miter lim="800000"/>
        </a:ln>
        <a:ln w="28575" cap="flat" cmpd="sng" algn="ctr">
          <a:solidFill>
            <a:schemeClr val="phClr"/>
          </a:solidFill>
          <a:miter lim="800000"/>
        </a:ln>
        <a:ln w="41275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StripedBorder_16x9">
      <a:dk1>
        <a:srgbClr val="404040"/>
      </a:dk1>
      <a:lt1>
        <a:sysClr val="window" lastClr="FFFFFF"/>
      </a:lt1>
      <a:dk2>
        <a:srgbClr val="000000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9D66D"/>
      </a:accent5>
      <a:accent6>
        <a:srgbClr val="838383"/>
      </a:accent6>
      <a:hlink>
        <a:srgbClr val="F59E00"/>
      </a:hlink>
      <a:folHlink>
        <a:srgbClr val="B2B2B2"/>
      </a:folHlink>
    </a:clrScheme>
    <a:fontScheme name="StripedBorder_16x9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miter lim="800000"/>
        </a:ln>
        <a:ln w="28575" cap="flat" cmpd="sng" algn="ctr">
          <a:solidFill>
            <a:schemeClr val="phClr"/>
          </a:solidFill>
          <a:miter lim="800000"/>
        </a:ln>
        <a:ln w="41275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6D85E5DE-FD81-49B5-BF4A-9F6573D6D73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검은색 줄무늬 테두리 프레젠테이션(와이드스크린)</Template>
  <TotalTime>0</TotalTime>
  <Words>600</Words>
  <Application>Microsoft Office PowerPoint</Application>
  <PresentationFormat>사용자 지정</PresentationFormat>
  <Paragraphs>174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1" baseType="lpstr">
      <vt:lpstr>Helvetica Neue</vt:lpstr>
      <vt:lpstr>맑은 고딕</vt:lpstr>
      <vt:lpstr>Arial</vt:lpstr>
      <vt:lpstr>Euphemia</vt:lpstr>
      <vt:lpstr>Wingdings</vt:lpstr>
      <vt:lpstr>StripedBorder_16x9</vt:lpstr>
      <vt:lpstr>QnS Web App Question and Survey</vt:lpstr>
      <vt:lpstr>요구사항</vt:lpstr>
      <vt:lpstr>요구사항 충족을 위한 AWS 서비스</vt:lpstr>
      <vt:lpstr>디자인 스케치 및 시나리오</vt:lpstr>
      <vt:lpstr>디자인 스케치 및 시나리오</vt:lpstr>
      <vt:lpstr>디자인 스케치 및 시나리오</vt:lpstr>
      <vt:lpstr>디자인 스케치 및 시나리오</vt:lpstr>
      <vt:lpstr>개발결과</vt:lpstr>
      <vt:lpstr>개발결과</vt:lpstr>
      <vt:lpstr>개발결과</vt:lpstr>
      <vt:lpstr>추진 일정 계획 대비 실적</vt:lpstr>
      <vt:lpstr>추진 일정 계획 대비 실적</vt:lpstr>
      <vt:lpstr>추진 일정 계획 대비 실적</vt:lpstr>
      <vt:lpstr>구현하지 못한 기능</vt:lpstr>
      <vt:lpstr>교훈, 느낀점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2018-11-01T17:00:37Z</dcterms:created>
  <dcterms:modified xsi:type="dcterms:W3CDTF">2019-01-13T16:10:02Z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TC028010989991</vt:lpwstr>
  </property>
</Properties>
</file>

<file path=docProps/thumbnail.jpeg>
</file>